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1073" r:id="rId3"/>
    <p:sldId id="1086" r:id="rId4"/>
    <p:sldId id="1090" r:id="rId5"/>
    <p:sldId id="1097" r:id="rId6"/>
    <p:sldId id="1074" r:id="rId7"/>
    <p:sldId id="1087" r:id="rId8"/>
    <p:sldId id="1088" r:id="rId9"/>
    <p:sldId id="1089" r:id="rId10"/>
    <p:sldId id="1091" r:id="rId11"/>
    <p:sldId id="1093" r:id="rId1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BF2DC9D5-208B-4071-90C6-90C572896D39}">
          <p14:sldIdLst>
            <p14:sldId id="256"/>
            <p14:sldId id="1073"/>
            <p14:sldId id="1086"/>
            <p14:sldId id="1090"/>
            <p14:sldId id="1097"/>
            <p14:sldId id="1074"/>
            <p14:sldId id="1087"/>
            <p14:sldId id="1088"/>
            <p14:sldId id="1089"/>
            <p14:sldId id="1091"/>
            <p14:sldId id="10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Domínguez Cañas" initials="UdMO" lastIdx="1" clrIdx="0">
    <p:extLst/>
  </p:cmAuthor>
  <p:cmAuthor id="2" name="Jesus Marco de Lucas" initials="JMdL" lastIdx="0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33"/>
    <a:srgbClr val="CCFF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56" autoAdjust="0"/>
    <p:restoredTop sz="87827" autoAdjust="0"/>
  </p:normalViewPr>
  <p:slideViewPr>
    <p:cSldViewPr snapToGrid="0">
      <p:cViewPr varScale="1">
        <p:scale>
          <a:sx n="90" d="100"/>
          <a:sy n="90" d="100"/>
        </p:scale>
        <p:origin x="102" y="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37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90" d="100"/>
          <a:sy n="90" d="100"/>
        </p:scale>
        <p:origin x="1800" y="-13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82A73E-D28E-40FD-9BFB-A798A4758E8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736A089-1AAF-41E6-85FE-397D72CC688E}">
      <dgm:prSet phldrT="[Texto]"/>
      <dgm:spPr/>
      <dgm:t>
        <a:bodyPr/>
        <a:lstStyle/>
        <a:p>
          <a:r>
            <a:rPr lang="es-ES" dirty="0"/>
            <a:t>VAPC</a:t>
          </a:r>
        </a:p>
      </dgm:t>
    </dgm:pt>
    <dgm:pt modelId="{50F63504-982A-4392-9768-F0885ACEAB63}" type="parTrans" cxnId="{82D75282-377E-4AD2-9966-04F4048699AE}">
      <dgm:prSet/>
      <dgm:spPr/>
      <dgm:t>
        <a:bodyPr/>
        <a:lstStyle/>
        <a:p>
          <a:endParaRPr lang="es-ES"/>
        </a:p>
      </dgm:t>
    </dgm:pt>
    <dgm:pt modelId="{155F16A4-8AA7-46E9-B382-0FC737414928}" type="sibTrans" cxnId="{82D75282-377E-4AD2-9966-04F4048699AE}">
      <dgm:prSet/>
      <dgm:spPr/>
      <dgm:t>
        <a:bodyPr/>
        <a:lstStyle/>
        <a:p>
          <a:endParaRPr lang="es-ES"/>
        </a:p>
      </dgm:t>
    </dgm:pt>
    <dgm:pt modelId="{93EB62C0-F0B9-4381-B925-8F07FC8C1A39}">
      <dgm:prSet phldrT="[Texto]"/>
      <dgm:spPr>
        <a:solidFill>
          <a:srgbClr val="00B0F0"/>
        </a:solidFill>
      </dgm:spPr>
      <dgm:t>
        <a:bodyPr/>
        <a:lstStyle/>
        <a:p>
          <a:r>
            <a:rPr lang="es-ES" dirty="0"/>
            <a:t>Coordinación de Áreas VAPC</a:t>
          </a:r>
        </a:p>
      </dgm:t>
    </dgm:pt>
    <dgm:pt modelId="{C51B46CF-1C81-4CC4-8A26-7DDCAD48441B}" type="parTrans" cxnId="{24C41056-6EC7-477C-93B8-42401E8A90FD}">
      <dgm:prSet/>
      <dgm:spPr/>
      <dgm:t>
        <a:bodyPr/>
        <a:lstStyle/>
        <a:p>
          <a:endParaRPr lang="es-ES"/>
        </a:p>
      </dgm:t>
    </dgm:pt>
    <dgm:pt modelId="{6A3EA380-C82E-4480-AA9E-5EC06ADF393C}" type="sibTrans" cxnId="{24C41056-6EC7-477C-93B8-42401E8A90FD}">
      <dgm:prSet/>
      <dgm:spPr/>
      <dgm:t>
        <a:bodyPr/>
        <a:lstStyle/>
        <a:p>
          <a:endParaRPr lang="es-ES"/>
        </a:p>
      </dgm:t>
    </dgm:pt>
    <dgm:pt modelId="{055C1F76-6CC0-4A88-95BA-B370DB118274}" type="asst">
      <dgm:prSet/>
      <dgm:spPr/>
      <dgm:t>
        <a:bodyPr/>
        <a:lstStyle/>
        <a:p>
          <a:r>
            <a:rPr lang="es-ES" dirty="0"/>
            <a:t>Secretaría</a:t>
          </a:r>
        </a:p>
      </dgm:t>
    </dgm:pt>
    <dgm:pt modelId="{9CDDB311-1D06-4D72-9A32-DA32DDEC376D}" type="parTrans" cxnId="{A72ACEDF-F60F-4768-8348-B9F4D2AFA59D}">
      <dgm:prSet/>
      <dgm:spPr/>
      <dgm:t>
        <a:bodyPr/>
        <a:lstStyle/>
        <a:p>
          <a:endParaRPr lang="es-ES"/>
        </a:p>
      </dgm:t>
    </dgm:pt>
    <dgm:pt modelId="{7D253D60-1004-44D3-B0EE-E12DF567C3C6}" type="sibTrans" cxnId="{A72ACEDF-F60F-4768-8348-B9F4D2AFA59D}">
      <dgm:prSet/>
      <dgm:spPr/>
      <dgm:t>
        <a:bodyPr/>
        <a:lstStyle/>
        <a:p>
          <a:endParaRPr lang="es-ES"/>
        </a:p>
      </dgm:t>
    </dgm:pt>
    <dgm:pt modelId="{28F012C4-F02D-44A7-A518-134847B89AE3}" type="asst">
      <dgm:prSet/>
      <dgm:spPr/>
      <dgm:t>
        <a:bodyPr/>
        <a:lstStyle/>
        <a:p>
          <a:r>
            <a:rPr lang="es-ES" dirty="0"/>
            <a:t>Unidad de Apoyo a VICYT como Representante Legal</a:t>
          </a:r>
        </a:p>
      </dgm:t>
    </dgm:pt>
    <dgm:pt modelId="{08924A1F-9911-4759-ACA6-D7319508C6AF}" type="parTrans" cxnId="{AA988F84-1AEF-4793-819D-5A9987B17961}">
      <dgm:prSet/>
      <dgm:spPr/>
      <dgm:t>
        <a:bodyPr/>
        <a:lstStyle/>
        <a:p>
          <a:endParaRPr lang="es-ES"/>
        </a:p>
      </dgm:t>
    </dgm:pt>
    <dgm:pt modelId="{061991F4-224F-4029-8962-F6A7F23AFAA0}" type="sibTrans" cxnId="{AA988F84-1AEF-4793-819D-5A9987B17961}">
      <dgm:prSet/>
      <dgm:spPr/>
      <dgm:t>
        <a:bodyPr/>
        <a:lstStyle/>
        <a:p>
          <a:endParaRPr lang="es-ES"/>
        </a:p>
      </dgm:t>
    </dgm:pt>
    <dgm:pt modelId="{55CDE7D5-9196-481B-9BC7-9E1D46CB9579}">
      <dgm:prSet/>
      <dgm:spPr>
        <a:solidFill>
          <a:srgbClr val="FFC000"/>
        </a:solidFill>
      </dgm:spPr>
      <dgm:t>
        <a:bodyPr/>
        <a:lstStyle/>
        <a:p>
          <a:r>
            <a:rPr lang="es-ES" dirty="0"/>
            <a:t>Unidad de Proyectos</a:t>
          </a:r>
        </a:p>
      </dgm:t>
    </dgm:pt>
    <dgm:pt modelId="{BABC4A8C-255A-4D42-B378-9FE1E1D78CEC}" type="parTrans" cxnId="{6DC46F2B-613E-4F86-9E18-2BCF7884B74A}">
      <dgm:prSet/>
      <dgm:spPr/>
      <dgm:t>
        <a:bodyPr/>
        <a:lstStyle/>
        <a:p>
          <a:endParaRPr lang="es-ES"/>
        </a:p>
      </dgm:t>
    </dgm:pt>
    <dgm:pt modelId="{2C95DD8F-E813-454E-859A-FE0146247166}" type="sibTrans" cxnId="{6DC46F2B-613E-4F86-9E18-2BCF7884B74A}">
      <dgm:prSet/>
      <dgm:spPr/>
      <dgm:t>
        <a:bodyPr/>
        <a:lstStyle/>
        <a:p>
          <a:endParaRPr lang="es-ES"/>
        </a:p>
      </dgm:t>
    </dgm:pt>
    <dgm:pt modelId="{A24BB278-EDC8-4A37-AE64-B5CFECACE631}">
      <dgm:prSet/>
      <dgm:spPr>
        <a:solidFill>
          <a:srgbClr val="FFC000"/>
        </a:solidFill>
      </dgm:spPr>
      <dgm:t>
        <a:bodyPr/>
        <a:lstStyle/>
        <a:p>
          <a:r>
            <a:rPr lang="es-ES" dirty="0"/>
            <a:t>Unidad de Convocatorias</a:t>
          </a:r>
        </a:p>
      </dgm:t>
    </dgm:pt>
    <dgm:pt modelId="{D09C0968-6769-4F08-ADD2-EE5D36370CAE}" type="parTrans" cxnId="{630F7410-3A38-458A-98B2-EB87A36F7615}">
      <dgm:prSet/>
      <dgm:spPr/>
      <dgm:t>
        <a:bodyPr/>
        <a:lstStyle/>
        <a:p>
          <a:endParaRPr lang="es-ES"/>
        </a:p>
      </dgm:t>
    </dgm:pt>
    <dgm:pt modelId="{9ED8DEAC-FFE9-4A6B-B739-D307C3D716C0}" type="sibTrans" cxnId="{630F7410-3A38-458A-98B2-EB87A36F7615}">
      <dgm:prSet/>
      <dgm:spPr/>
      <dgm:t>
        <a:bodyPr/>
        <a:lstStyle/>
        <a:p>
          <a:endParaRPr lang="es-ES"/>
        </a:p>
      </dgm:t>
    </dgm:pt>
    <dgm:pt modelId="{62FF09F1-0B71-4192-B27E-688EBF64CC45}">
      <dgm:prSet/>
      <dgm:spPr>
        <a:solidFill>
          <a:srgbClr val="92D05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/>
            <a:t>Unidad de Actuaciones Estratégicas</a:t>
          </a:r>
        </a:p>
        <a:p>
          <a:pPr lvl="0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dirty="0"/>
        </a:p>
      </dgm:t>
    </dgm:pt>
    <dgm:pt modelId="{604F7114-1984-48F8-BAD8-3EF290F6B7BC}" type="parTrans" cxnId="{4F3A6E9A-6A18-43F9-8709-E99644FD737C}">
      <dgm:prSet/>
      <dgm:spPr/>
      <dgm:t>
        <a:bodyPr/>
        <a:lstStyle/>
        <a:p>
          <a:endParaRPr lang="es-ES"/>
        </a:p>
      </dgm:t>
    </dgm:pt>
    <dgm:pt modelId="{7A717AD5-847C-4778-83E0-4B254DB97942}" type="sibTrans" cxnId="{4F3A6E9A-6A18-43F9-8709-E99644FD737C}">
      <dgm:prSet/>
      <dgm:spPr/>
      <dgm:t>
        <a:bodyPr/>
        <a:lstStyle/>
        <a:p>
          <a:endParaRPr lang="es-ES"/>
        </a:p>
      </dgm:t>
    </dgm:pt>
    <dgm:pt modelId="{462BD749-535C-475B-8C85-4CACEC6CBC5E}" type="pres">
      <dgm:prSet presAssocID="{7582A73E-D28E-40FD-9BFB-A798A4758E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7953764-D2F8-4662-BD9A-8452CF4818D2}" type="pres">
      <dgm:prSet presAssocID="{5736A089-1AAF-41E6-85FE-397D72CC688E}" presName="hierRoot1" presStyleCnt="0">
        <dgm:presLayoutVars>
          <dgm:hierBranch val="init"/>
        </dgm:presLayoutVars>
      </dgm:prSet>
      <dgm:spPr/>
    </dgm:pt>
    <dgm:pt modelId="{117E9FA5-CD2B-4062-8A02-7C67A661C593}" type="pres">
      <dgm:prSet presAssocID="{5736A089-1AAF-41E6-85FE-397D72CC688E}" presName="rootComposite1" presStyleCnt="0"/>
      <dgm:spPr/>
    </dgm:pt>
    <dgm:pt modelId="{8BA972F2-9124-4020-B8EB-9DDF73789E7E}" type="pres">
      <dgm:prSet presAssocID="{5736A089-1AAF-41E6-85FE-397D72CC688E}" presName="rootText1" presStyleLbl="node0" presStyleIdx="0" presStyleCnt="1" custLinFactNeighborX="242" custLinFactNeighborY="-2424">
        <dgm:presLayoutVars>
          <dgm:chPref val="3"/>
        </dgm:presLayoutVars>
      </dgm:prSet>
      <dgm:spPr/>
    </dgm:pt>
    <dgm:pt modelId="{2E45672C-ACEB-4072-898D-14854559FBE3}" type="pres">
      <dgm:prSet presAssocID="{5736A089-1AAF-41E6-85FE-397D72CC688E}" presName="rootConnector1" presStyleLbl="node1" presStyleIdx="0" presStyleCnt="0"/>
      <dgm:spPr/>
    </dgm:pt>
    <dgm:pt modelId="{5F9287B0-CE67-4ED2-8C7C-DB3A22A34C64}" type="pres">
      <dgm:prSet presAssocID="{5736A089-1AAF-41E6-85FE-397D72CC688E}" presName="hierChild2" presStyleCnt="0"/>
      <dgm:spPr/>
    </dgm:pt>
    <dgm:pt modelId="{16CCC099-1FC6-4F80-9EE2-1BD18ADE69CE}" type="pres">
      <dgm:prSet presAssocID="{C51B46CF-1C81-4CC4-8A26-7DDCAD48441B}" presName="Name37" presStyleLbl="parChTrans1D2" presStyleIdx="0" presStyleCnt="3"/>
      <dgm:spPr/>
    </dgm:pt>
    <dgm:pt modelId="{1297AF84-CD11-4CC5-A97A-5BD4E92C695F}" type="pres">
      <dgm:prSet presAssocID="{93EB62C0-F0B9-4381-B925-8F07FC8C1A39}" presName="hierRoot2" presStyleCnt="0">
        <dgm:presLayoutVars>
          <dgm:hierBranch/>
        </dgm:presLayoutVars>
      </dgm:prSet>
      <dgm:spPr/>
    </dgm:pt>
    <dgm:pt modelId="{E87B34E1-4E31-4197-A7CD-99CA5F000A03}" type="pres">
      <dgm:prSet presAssocID="{93EB62C0-F0B9-4381-B925-8F07FC8C1A39}" presName="rootComposite" presStyleCnt="0"/>
      <dgm:spPr/>
    </dgm:pt>
    <dgm:pt modelId="{1C71D4AA-017F-4FBE-BA52-ACC3AC34CB65}" type="pres">
      <dgm:prSet presAssocID="{93EB62C0-F0B9-4381-B925-8F07FC8C1A39}" presName="rootText" presStyleLbl="node2" presStyleIdx="0" presStyleCnt="1" custScaleY="100372" custLinFactNeighborX="-328" custLinFactNeighborY="-96197">
        <dgm:presLayoutVars>
          <dgm:chPref val="3"/>
        </dgm:presLayoutVars>
      </dgm:prSet>
      <dgm:spPr/>
    </dgm:pt>
    <dgm:pt modelId="{67C42D72-D234-4728-93B4-4EC7F6840C62}" type="pres">
      <dgm:prSet presAssocID="{93EB62C0-F0B9-4381-B925-8F07FC8C1A39}" presName="rootConnector" presStyleLbl="node2" presStyleIdx="0" presStyleCnt="1"/>
      <dgm:spPr/>
    </dgm:pt>
    <dgm:pt modelId="{A0199EB4-0D8B-4337-A036-BF37B8B6AACA}" type="pres">
      <dgm:prSet presAssocID="{93EB62C0-F0B9-4381-B925-8F07FC8C1A39}" presName="hierChild4" presStyleCnt="0"/>
      <dgm:spPr/>
    </dgm:pt>
    <dgm:pt modelId="{722292AF-985E-4EFF-AA3D-26125D3AF417}" type="pres">
      <dgm:prSet presAssocID="{BABC4A8C-255A-4D42-B378-9FE1E1D78CEC}" presName="Name35" presStyleLbl="parChTrans1D3" presStyleIdx="0" presStyleCnt="3"/>
      <dgm:spPr/>
    </dgm:pt>
    <dgm:pt modelId="{B406B65A-B97D-4785-AEFE-47B91E0EC2E3}" type="pres">
      <dgm:prSet presAssocID="{55CDE7D5-9196-481B-9BC7-9E1D46CB9579}" presName="hierRoot2" presStyleCnt="0">
        <dgm:presLayoutVars>
          <dgm:hierBranch val="init"/>
        </dgm:presLayoutVars>
      </dgm:prSet>
      <dgm:spPr/>
    </dgm:pt>
    <dgm:pt modelId="{53EC8DE4-8E59-4476-8C28-3F080207DCE5}" type="pres">
      <dgm:prSet presAssocID="{55CDE7D5-9196-481B-9BC7-9E1D46CB9579}" presName="rootComposite" presStyleCnt="0"/>
      <dgm:spPr/>
    </dgm:pt>
    <dgm:pt modelId="{5D3A2EDF-2DF8-451D-ADE1-2C5BB02A2CE8}" type="pres">
      <dgm:prSet presAssocID="{55CDE7D5-9196-481B-9BC7-9E1D46CB9579}" presName="rootText" presStyleLbl="node3" presStyleIdx="0" presStyleCnt="3">
        <dgm:presLayoutVars>
          <dgm:chPref val="3"/>
        </dgm:presLayoutVars>
      </dgm:prSet>
      <dgm:spPr/>
    </dgm:pt>
    <dgm:pt modelId="{B4F5FFDC-6711-4E2E-8FDC-C3BE59D681AF}" type="pres">
      <dgm:prSet presAssocID="{55CDE7D5-9196-481B-9BC7-9E1D46CB9579}" presName="rootConnector" presStyleLbl="node3" presStyleIdx="0" presStyleCnt="3"/>
      <dgm:spPr/>
    </dgm:pt>
    <dgm:pt modelId="{01AC0F36-91BC-4201-9028-8925D3CCB906}" type="pres">
      <dgm:prSet presAssocID="{55CDE7D5-9196-481B-9BC7-9E1D46CB9579}" presName="hierChild4" presStyleCnt="0"/>
      <dgm:spPr/>
    </dgm:pt>
    <dgm:pt modelId="{56E319F4-0C92-4A82-8C54-3435A010619B}" type="pres">
      <dgm:prSet presAssocID="{55CDE7D5-9196-481B-9BC7-9E1D46CB9579}" presName="hierChild5" presStyleCnt="0"/>
      <dgm:spPr/>
    </dgm:pt>
    <dgm:pt modelId="{08059B47-AB7D-41ED-8480-5DB7B3F8A4EF}" type="pres">
      <dgm:prSet presAssocID="{D09C0968-6769-4F08-ADD2-EE5D36370CAE}" presName="Name35" presStyleLbl="parChTrans1D3" presStyleIdx="1" presStyleCnt="3"/>
      <dgm:spPr/>
    </dgm:pt>
    <dgm:pt modelId="{05EEC1B1-3B9A-49BA-9FB0-637C603EC42D}" type="pres">
      <dgm:prSet presAssocID="{A24BB278-EDC8-4A37-AE64-B5CFECACE631}" presName="hierRoot2" presStyleCnt="0">
        <dgm:presLayoutVars>
          <dgm:hierBranch val="init"/>
        </dgm:presLayoutVars>
      </dgm:prSet>
      <dgm:spPr/>
    </dgm:pt>
    <dgm:pt modelId="{F532E728-DE01-4F01-826A-A132EC86BEB4}" type="pres">
      <dgm:prSet presAssocID="{A24BB278-EDC8-4A37-AE64-B5CFECACE631}" presName="rootComposite" presStyleCnt="0"/>
      <dgm:spPr/>
    </dgm:pt>
    <dgm:pt modelId="{84842C12-AEB2-4EEA-8A24-983676BFB9C4}" type="pres">
      <dgm:prSet presAssocID="{A24BB278-EDC8-4A37-AE64-B5CFECACE631}" presName="rootText" presStyleLbl="node3" presStyleIdx="1" presStyleCnt="3">
        <dgm:presLayoutVars>
          <dgm:chPref val="3"/>
        </dgm:presLayoutVars>
      </dgm:prSet>
      <dgm:spPr/>
    </dgm:pt>
    <dgm:pt modelId="{41501E2A-0B3F-4043-B1A8-1A70C720D858}" type="pres">
      <dgm:prSet presAssocID="{A24BB278-EDC8-4A37-AE64-B5CFECACE631}" presName="rootConnector" presStyleLbl="node3" presStyleIdx="1" presStyleCnt="3"/>
      <dgm:spPr/>
    </dgm:pt>
    <dgm:pt modelId="{8C11FF38-7D87-45F8-A082-863134930C06}" type="pres">
      <dgm:prSet presAssocID="{A24BB278-EDC8-4A37-AE64-B5CFECACE631}" presName="hierChild4" presStyleCnt="0"/>
      <dgm:spPr/>
    </dgm:pt>
    <dgm:pt modelId="{2892E34D-7E62-490C-BC0E-E398FA876168}" type="pres">
      <dgm:prSet presAssocID="{A24BB278-EDC8-4A37-AE64-B5CFECACE631}" presName="hierChild5" presStyleCnt="0"/>
      <dgm:spPr/>
    </dgm:pt>
    <dgm:pt modelId="{2E4AEFAD-39EC-4AD2-8136-047779B3AAA1}" type="pres">
      <dgm:prSet presAssocID="{604F7114-1984-48F8-BAD8-3EF290F6B7BC}" presName="Name35" presStyleLbl="parChTrans1D3" presStyleIdx="2" presStyleCnt="3"/>
      <dgm:spPr/>
    </dgm:pt>
    <dgm:pt modelId="{3E79EE02-4CD3-4710-871C-D2B06E03F228}" type="pres">
      <dgm:prSet presAssocID="{62FF09F1-0B71-4192-B27E-688EBF64CC45}" presName="hierRoot2" presStyleCnt="0">
        <dgm:presLayoutVars>
          <dgm:hierBranch val="init"/>
        </dgm:presLayoutVars>
      </dgm:prSet>
      <dgm:spPr/>
    </dgm:pt>
    <dgm:pt modelId="{089264D5-1883-4D1D-88EC-7DDED146E1BA}" type="pres">
      <dgm:prSet presAssocID="{62FF09F1-0B71-4192-B27E-688EBF64CC45}" presName="rootComposite" presStyleCnt="0"/>
      <dgm:spPr/>
    </dgm:pt>
    <dgm:pt modelId="{A4C2DEFB-2FD0-4319-AD00-88E564978287}" type="pres">
      <dgm:prSet presAssocID="{62FF09F1-0B71-4192-B27E-688EBF64CC45}" presName="rootText" presStyleLbl="node3" presStyleIdx="2" presStyleCnt="3">
        <dgm:presLayoutVars>
          <dgm:chPref val="3"/>
        </dgm:presLayoutVars>
      </dgm:prSet>
      <dgm:spPr/>
    </dgm:pt>
    <dgm:pt modelId="{5651CA70-A91C-4606-9FA0-FF7B2F81C05C}" type="pres">
      <dgm:prSet presAssocID="{62FF09F1-0B71-4192-B27E-688EBF64CC45}" presName="rootConnector" presStyleLbl="node3" presStyleIdx="2" presStyleCnt="3"/>
      <dgm:spPr/>
    </dgm:pt>
    <dgm:pt modelId="{CC28D69E-0ADC-4545-B17F-9F25F2AAE911}" type="pres">
      <dgm:prSet presAssocID="{62FF09F1-0B71-4192-B27E-688EBF64CC45}" presName="hierChild4" presStyleCnt="0"/>
      <dgm:spPr/>
    </dgm:pt>
    <dgm:pt modelId="{1ECD03D5-3988-4357-90C1-D31559269612}" type="pres">
      <dgm:prSet presAssocID="{62FF09F1-0B71-4192-B27E-688EBF64CC45}" presName="hierChild5" presStyleCnt="0"/>
      <dgm:spPr/>
    </dgm:pt>
    <dgm:pt modelId="{BAE78809-93C4-42B0-99C9-249FF0809A57}" type="pres">
      <dgm:prSet presAssocID="{93EB62C0-F0B9-4381-B925-8F07FC8C1A39}" presName="hierChild5" presStyleCnt="0"/>
      <dgm:spPr/>
    </dgm:pt>
    <dgm:pt modelId="{D915F317-31BC-4965-8607-BF9CE7CF952E}" type="pres">
      <dgm:prSet presAssocID="{5736A089-1AAF-41E6-85FE-397D72CC688E}" presName="hierChild3" presStyleCnt="0"/>
      <dgm:spPr/>
    </dgm:pt>
    <dgm:pt modelId="{12C903F9-C6C5-4C12-A5CE-D308BC13FE6B}" type="pres">
      <dgm:prSet presAssocID="{9CDDB311-1D06-4D72-9A32-DA32DDEC376D}" presName="Name111" presStyleLbl="parChTrans1D2" presStyleIdx="1" presStyleCnt="3"/>
      <dgm:spPr/>
    </dgm:pt>
    <dgm:pt modelId="{3D889842-1F1E-429B-B4A1-272371B16201}" type="pres">
      <dgm:prSet presAssocID="{055C1F76-6CC0-4A88-95BA-B370DB118274}" presName="hierRoot3" presStyleCnt="0">
        <dgm:presLayoutVars>
          <dgm:hierBranch val="init"/>
        </dgm:presLayoutVars>
      </dgm:prSet>
      <dgm:spPr/>
    </dgm:pt>
    <dgm:pt modelId="{50A2F10E-1E1D-4B28-9F60-C967278E80BD}" type="pres">
      <dgm:prSet presAssocID="{055C1F76-6CC0-4A88-95BA-B370DB118274}" presName="rootComposite3" presStyleCnt="0"/>
      <dgm:spPr/>
    </dgm:pt>
    <dgm:pt modelId="{CE0D80F0-0D54-4B1D-9827-01D53A1B32BF}" type="pres">
      <dgm:prSet presAssocID="{055C1F76-6CC0-4A88-95BA-B370DB118274}" presName="rootText3" presStyleLbl="asst1" presStyleIdx="0" presStyleCnt="2" custLinFactNeighborX="-76345" custLinFactNeighborY="12341">
        <dgm:presLayoutVars>
          <dgm:chPref val="3"/>
        </dgm:presLayoutVars>
      </dgm:prSet>
      <dgm:spPr/>
    </dgm:pt>
    <dgm:pt modelId="{DB4F4A29-AC40-4480-BAFA-328F1963A4C6}" type="pres">
      <dgm:prSet presAssocID="{055C1F76-6CC0-4A88-95BA-B370DB118274}" presName="rootConnector3" presStyleLbl="asst1" presStyleIdx="0" presStyleCnt="2"/>
      <dgm:spPr/>
    </dgm:pt>
    <dgm:pt modelId="{4E69E786-CE69-4849-81D2-B6AD135BA976}" type="pres">
      <dgm:prSet presAssocID="{055C1F76-6CC0-4A88-95BA-B370DB118274}" presName="hierChild6" presStyleCnt="0"/>
      <dgm:spPr/>
    </dgm:pt>
    <dgm:pt modelId="{4A14616F-8A7B-42A7-881B-62702D482E2A}" type="pres">
      <dgm:prSet presAssocID="{055C1F76-6CC0-4A88-95BA-B370DB118274}" presName="hierChild7" presStyleCnt="0"/>
      <dgm:spPr/>
    </dgm:pt>
    <dgm:pt modelId="{283A7CA4-BB7E-4351-99C4-E8D73DC4EE22}" type="pres">
      <dgm:prSet presAssocID="{08924A1F-9911-4759-ACA6-D7319508C6AF}" presName="Name111" presStyleLbl="parChTrans1D2" presStyleIdx="2" presStyleCnt="3"/>
      <dgm:spPr/>
    </dgm:pt>
    <dgm:pt modelId="{FD9BBF99-62B9-48A2-8550-97F68816F38B}" type="pres">
      <dgm:prSet presAssocID="{28F012C4-F02D-44A7-A518-134847B89AE3}" presName="hierRoot3" presStyleCnt="0">
        <dgm:presLayoutVars>
          <dgm:hierBranch val="init"/>
        </dgm:presLayoutVars>
      </dgm:prSet>
      <dgm:spPr/>
    </dgm:pt>
    <dgm:pt modelId="{C00F51FB-8CB7-4BE7-8452-BD3C48AC3C18}" type="pres">
      <dgm:prSet presAssocID="{28F012C4-F02D-44A7-A518-134847B89AE3}" presName="rootComposite3" presStyleCnt="0"/>
      <dgm:spPr/>
    </dgm:pt>
    <dgm:pt modelId="{98A69021-BB13-477F-A0CA-95914169F301}" type="pres">
      <dgm:prSet presAssocID="{28F012C4-F02D-44A7-A518-134847B89AE3}" presName="rootText3" presStyleLbl="asst1" presStyleIdx="1" presStyleCnt="2" custLinFactNeighborX="92666" custLinFactNeighborY="8014">
        <dgm:presLayoutVars>
          <dgm:chPref val="3"/>
        </dgm:presLayoutVars>
      </dgm:prSet>
      <dgm:spPr/>
    </dgm:pt>
    <dgm:pt modelId="{4266A18E-CA8F-45B8-A289-BB8A9C39E1F6}" type="pres">
      <dgm:prSet presAssocID="{28F012C4-F02D-44A7-A518-134847B89AE3}" presName="rootConnector3" presStyleLbl="asst1" presStyleIdx="1" presStyleCnt="2"/>
      <dgm:spPr/>
    </dgm:pt>
    <dgm:pt modelId="{E6643A81-95E0-4FC3-8DA6-BE456C100C29}" type="pres">
      <dgm:prSet presAssocID="{28F012C4-F02D-44A7-A518-134847B89AE3}" presName="hierChild6" presStyleCnt="0"/>
      <dgm:spPr/>
    </dgm:pt>
    <dgm:pt modelId="{81B99670-CB4F-4E48-803B-0E0DCA733852}" type="pres">
      <dgm:prSet presAssocID="{28F012C4-F02D-44A7-A518-134847B89AE3}" presName="hierChild7" presStyleCnt="0"/>
      <dgm:spPr/>
    </dgm:pt>
  </dgm:ptLst>
  <dgm:cxnLst>
    <dgm:cxn modelId="{284D0B02-4C78-4171-BD86-67821824C711}" type="presOf" srcId="{A24BB278-EDC8-4A37-AE64-B5CFECACE631}" destId="{84842C12-AEB2-4EEA-8A24-983676BFB9C4}" srcOrd="0" destOrd="0" presId="urn:microsoft.com/office/officeart/2005/8/layout/orgChart1"/>
    <dgm:cxn modelId="{23ADA402-C6F3-49D5-A30B-BC0D847264A2}" type="presOf" srcId="{5736A089-1AAF-41E6-85FE-397D72CC688E}" destId="{8BA972F2-9124-4020-B8EB-9DDF73789E7E}" srcOrd="0" destOrd="0" presId="urn:microsoft.com/office/officeart/2005/8/layout/orgChart1"/>
    <dgm:cxn modelId="{4DE82A07-8440-46EA-B1AC-70EC6CE778CD}" type="presOf" srcId="{5736A089-1AAF-41E6-85FE-397D72CC688E}" destId="{2E45672C-ACEB-4072-898D-14854559FBE3}" srcOrd="1" destOrd="0" presId="urn:microsoft.com/office/officeart/2005/8/layout/orgChart1"/>
    <dgm:cxn modelId="{BD63CD0E-E704-4695-95A9-567DD8F36954}" type="presOf" srcId="{BABC4A8C-255A-4D42-B378-9FE1E1D78CEC}" destId="{722292AF-985E-4EFF-AA3D-26125D3AF417}" srcOrd="0" destOrd="0" presId="urn:microsoft.com/office/officeart/2005/8/layout/orgChart1"/>
    <dgm:cxn modelId="{630F7410-3A38-458A-98B2-EB87A36F7615}" srcId="{93EB62C0-F0B9-4381-B925-8F07FC8C1A39}" destId="{A24BB278-EDC8-4A37-AE64-B5CFECACE631}" srcOrd="1" destOrd="0" parTransId="{D09C0968-6769-4F08-ADD2-EE5D36370CAE}" sibTransId="{9ED8DEAC-FFE9-4A6B-B739-D307C3D716C0}"/>
    <dgm:cxn modelId="{43846F12-8748-47C9-A5C7-16A9C6D285A3}" type="presOf" srcId="{D09C0968-6769-4F08-ADD2-EE5D36370CAE}" destId="{08059B47-AB7D-41ED-8480-5DB7B3F8A4EF}" srcOrd="0" destOrd="0" presId="urn:microsoft.com/office/officeart/2005/8/layout/orgChart1"/>
    <dgm:cxn modelId="{5E738D22-13D9-4E24-B325-7BCE022656AC}" type="presOf" srcId="{055C1F76-6CC0-4A88-95BA-B370DB118274}" destId="{DB4F4A29-AC40-4480-BAFA-328F1963A4C6}" srcOrd="1" destOrd="0" presId="urn:microsoft.com/office/officeart/2005/8/layout/orgChart1"/>
    <dgm:cxn modelId="{6DC46F2B-613E-4F86-9E18-2BCF7884B74A}" srcId="{93EB62C0-F0B9-4381-B925-8F07FC8C1A39}" destId="{55CDE7D5-9196-481B-9BC7-9E1D46CB9579}" srcOrd="0" destOrd="0" parTransId="{BABC4A8C-255A-4D42-B378-9FE1E1D78CEC}" sibTransId="{2C95DD8F-E813-454E-859A-FE0146247166}"/>
    <dgm:cxn modelId="{82C2C02B-8551-40E5-8235-33B3EF640D67}" type="presOf" srcId="{7582A73E-D28E-40FD-9BFB-A798A4758E8B}" destId="{462BD749-535C-475B-8C85-4CACEC6CBC5E}" srcOrd="0" destOrd="0" presId="urn:microsoft.com/office/officeart/2005/8/layout/orgChart1"/>
    <dgm:cxn modelId="{3306FA35-A680-4C06-A571-DF235CB87402}" type="presOf" srcId="{055C1F76-6CC0-4A88-95BA-B370DB118274}" destId="{CE0D80F0-0D54-4B1D-9827-01D53A1B32BF}" srcOrd="0" destOrd="0" presId="urn:microsoft.com/office/officeart/2005/8/layout/orgChart1"/>
    <dgm:cxn modelId="{E1E6A272-E0CC-4C03-98AA-83E4EB614702}" type="presOf" srcId="{93EB62C0-F0B9-4381-B925-8F07FC8C1A39}" destId="{67C42D72-D234-4728-93B4-4EC7F6840C62}" srcOrd="1" destOrd="0" presId="urn:microsoft.com/office/officeart/2005/8/layout/orgChart1"/>
    <dgm:cxn modelId="{24C41056-6EC7-477C-93B8-42401E8A90FD}" srcId="{5736A089-1AAF-41E6-85FE-397D72CC688E}" destId="{93EB62C0-F0B9-4381-B925-8F07FC8C1A39}" srcOrd="0" destOrd="0" parTransId="{C51B46CF-1C81-4CC4-8A26-7DDCAD48441B}" sibTransId="{6A3EA380-C82E-4480-AA9E-5EC06ADF393C}"/>
    <dgm:cxn modelId="{51850E7B-2940-4208-B8DD-E63650B88676}" type="presOf" srcId="{9CDDB311-1D06-4D72-9A32-DA32DDEC376D}" destId="{12C903F9-C6C5-4C12-A5CE-D308BC13FE6B}" srcOrd="0" destOrd="0" presId="urn:microsoft.com/office/officeart/2005/8/layout/orgChart1"/>
    <dgm:cxn modelId="{82D75282-377E-4AD2-9966-04F4048699AE}" srcId="{7582A73E-D28E-40FD-9BFB-A798A4758E8B}" destId="{5736A089-1AAF-41E6-85FE-397D72CC688E}" srcOrd="0" destOrd="0" parTransId="{50F63504-982A-4392-9768-F0885ACEAB63}" sibTransId="{155F16A4-8AA7-46E9-B382-0FC737414928}"/>
    <dgm:cxn modelId="{AA988F84-1AEF-4793-819D-5A9987B17961}" srcId="{5736A089-1AAF-41E6-85FE-397D72CC688E}" destId="{28F012C4-F02D-44A7-A518-134847B89AE3}" srcOrd="2" destOrd="0" parTransId="{08924A1F-9911-4759-ACA6-D7319508C6AF}" sibTransId="{061991F4-224F-4029-8962-F6A7F23AFAA0}"/>
    <dgm:cxn modelId="{E5CBA188-BE7B-4826-86EF-1C33DDD950D3}" type="presOf" srcId="{08924A1F-9911-4759-ACA6-D7319508C6AF}" destId="{283A7CA4-BB7E-4351-99C4-E8D73DC4EE22}" srcOrd="0" destOrd="0" presId="urn:microsoft.com/office/officeart/2005/8/layout/orgChart1"/>
    <dgm:cxn modelId="{CCB77B8F-D58E-4C94-8304-9D26BEB6E235}" type="presOf" srcId="{55CDE7D5-9196-481B-9BC7-9E1D46CB9579}" destId="{5D3A2EDF-2DF8-451D-ADE1-2C5BB02A2CE8}" srcOrd="0" destOrd="0" presId="urn:microsoft.com/office/officeart/2005/8/layout/orgChart1"/>
    <dgm:cxn modelId="{D4BF1B99-F140-4E84-8368-5C37AEE5DAED}" type="presOf" srcId="{62FF09F1-0B71-4192-B27E-688EBF64CC45}" destId="{5651CA70-A91C-4606-9FA0-FF7B2F81C05C}" srcOrd="1" destOrd="0" presId="urn:microsoft.com/office/officeart/2005/8/layout/orgChart1"/>
    <dgm:cxn modelId="{98CE5C99-DC5C-433D-B806-C5CEE43A9FFF}" type="presOf" srcId="{28F012C4-F02D-44A7-A518-134847B89AE3}" destId="{98A69021-BB13-477F-A0CA-95914169F301}" srcOrd="0" destOrd="0" presId="urn:microsoft.com/office/officeart/2005/8/layout/orgChart1"/>
    <dgm:cxn modelId="{4F3A6E9A-6A18-43F9-8709-E99644FD737C}" srcId="{93EB62C0-F0B9-4381-B925-8F07FC8C1A39}" destId="{62FF09F1-0B71-4192-B27E-688EBF64CC45}" srcOrd="2" destOrd="0" parTransId="{604F7114-1984-48F8-BAD8-3EF290F6B7BC}" sibTransId="{7A717AD5-847C-4778-83E0-4B254DB97942}"/>
    <dgm:cxn modelId="{C92C85B3-D020-4A53-94A1-4CDFD499CB02}" type="presOf" srcId="{93EB62C0-F0B9-4381-B925-8F07FC8C1A39}" destId="{1C71D4AA-017F-4FBE-BA52-ACC3AC34CB65}" srcOrd="0" destOrd="0" presId="urn:microsoft.com/office/officeart/2005/8/layout/orgChart1"/>
    <dgm:cxn modelId="{97C698B6-4402-44BE-838F-D6132C15FA4E}" type="presOf" srcId="{28F012C4-F02D-44A7-A518-134847B89AE3}" destId="{4266A18E-CA8F-45B8-A289-BB8A9C39E1F6}" srcOrd="1" destOrd="0" presId="urn:microsoft.com/office/officeart/2005/8/layout/orgChart1"/>
    <dgm:cxn modelId="{59A308BF-3586-4A2C-9798-73813D4363C0}" type="presOf" srcId="{55CDE7D5-9196-481B-9BC7-9E1D46CB9579}" destId="{B4F5FFDC-6711-4E2E-8FDC-C3BE59D681AF}" srcOrd="1" destOrd="0" presId="urn:microsoft.com/office/officeart/2005/8/layout/orgChart1"/>
    <dgm:cxn modelId="{22E3F5D5-A3A0-4F9D-91D1-135167660658}" type="presOf" srcId="{A24BB278-EDC8-4A37-AE64-B5CFECACE631}" destId="{41501E2A-0B3F-4043-B1A8-1A70C720D858}" srcOrd="1" destOrd="0" presId="urn:microsoft.com/office/officeart/2005/8/layout/orgChart1"/>
    <dgm:cxn modelId="{DB78FCDE-65E7-4DB5-B2BE-F91B289445D9}" type="presOf" srcId="{62FF09F1-0B71-4192-B27E-688EBF64CC45}" destId="{A4C2DEFB-2FD0-4319-AD00-88E564978287}" srcOrd="0" destOrd="0" presId="urn:microsoft.com/office/officeart/2005/8/layout/orgChart1"/>
    <dgm:cxn modelId="{A72ACEDF-F60F-4768-8348-B9F4D2AFA59D}" srcId="{5736A089-1AAF-41E6-85FE-397D72CC688E}" destId="{055C1F76-6CC0-4A88-95BA-B370DB118274}" srcOrd="1" destOrd="0" parTransId="{9CDDB311-1D06-4D72-9A32-DA32DDEC376D}" sibTransId="{7D253D60-1004-44D3-B0EE-E12DF567C3C6}"/>
    <dgm:cxn modelId="{6AF3ECEC-5F4D-4EAA-AB7C-2ACE030E587C}" type="presOf" srcId="{C51B46CF-1C81-4CC4-8A26-7DDCAD48441B}" destId="{16CCC099-1FC6-4F80-9EE2-1BD18ADE69CE}" srcOrd="0" destOrd="0" presId="urn:microsoft.com/office/officeart/2005/8/layout/orgChart1"/>
    <dgm:cxn modelId="{4E686CFA-F9FF-4FAF-AB63-A9F2C900B690}" type="presOf" srcId="{604F7114-1984-48F8-BAD8-3EF290F6B7BC}" destId="{2E4AEFAD-39EC-4AD2-8136-047779B3AAA1}" srcOrd="0" destOrd="0" presId="urn:microsoft.com/office/officeart/2005/8/layout/orgChart1"/>
    <dgm:cxn modelId="{8E692075-E08B-4418-8412-DA3CB9FB32E1}" type="presParOf" srcId="{462BD749-535C-475B-8C85-4CACEC6CBC5E}" destId="{27953764-D2F8-4662-BD9A-8452CF4818D2}" srcOrd="0" destOrd="0" presId="urn:microsoft.com/office/officeart/2005/8/layout/orgChart1"/>
    <dgm:cxn modelId="{5C4524C9-47AB-42BE-A62E-389BC0B517F5}" type="presParOf" srcId="{27953764-D2F8-4662-BD9A-8452CF4818D2}" destId="{117E9FA5-CD2B-4062-8A02-7C67A661C593}" srcOrd="0" destOrd="0" presId="urn:microsoft.com/office/officeart/2005/8/layout/orgChart1"/>
    <dgm:cxn modelId="{B74C7D26-4866-4EE7-A9B4-FE8D1A8C6654}" type="presParOf" srcId="{117E9FA5-CD2B-4062-8A02-7C67A661C593}" destId="{8BA972F2-9124-4020-B8EB-9DDF73789E7E}" srcOrd="0" destOrd="0" presId="urn:microsoft.com/office/officeart/2005/8/layout/orgChart1"/>
    <dgm:cxn modelId="{214D7BFE-89FA-44A8-B89E-E0DB7962CBA5}" type="presParOf" srcId="{117E9FA5-CD2B-4062-8A02-7C67A661C593}" destId="{2E45672C-ACEB-4072-898D-14854559FBE3}" srcOrd="1" destOrd="0" presId="urn:microsoft.com/office/officeart/2005/8/layout/orgChart1"/>
    <dgm:cxn modelId="{9949C61C-BA0A-4F38-BB5C-E73D2B712F53}" type="presParOf" srcId="{27953764-D2F8-4662-BD9A-8452CF4818D2}" destId="{5F9287B0-CE67-4ED2-8C7C-DB3A22A34C64}" srcOrd="1" destOrd="0" presId="urn:microsoft.com/office/officeart/2005/8/layout/orgChart1"/>
    <dgm:cxn modelId="{6376864E-651B-4931-A2FC-40ACAC684200}" type="presParOf" srcId="{5F9287B0-CE67-4ED2-8C7C-DB3A22A34C64}" destId="{16CCC099-1FC6-4F80-9EE2-1BD18ADE69CE}" srcOrd="0" destOrd="0" presId="urn:microsoft.com/office/officeart/2005/8/layout/orgChart1"/>
    <dgm:cxn modelId="{E45906AF-33AE-4593-8047-5C2B7173A534}" type="presParOf" srcId="{5F9287B0-CE67-4ED2-8C7C-DB3A22A34C64}" destId="{1297AF84-CD11-4CC5-A97A-5BD4E92C695F}" srcOrd="1" destOrd="0" presId="urn:microsoft.com/office/officeart/2005/8/layout/orgChart1"/>
    <dgm:cxn modelId="{76C39D23-CB87-421A-96DA-E8BCA9784B7A}" type="presParOf" srcId="{1297AF84-CD11-4CC5-A97A-5BD4E92C695F}" destId="{E87B34E1-4E31-4197-A7CD-99CA5F000A03}" srcOrd="0" destOrd="0" presId="urn:microsoft.com/office/officeart/2005/8/layout/orgChart1"/>
    <dgm:cxn modelId="{B98DBD72-E8F7-4148-8D82-555F3C8014FA}" type="presParOf" srcId="{E87B34E1-4E31-4197-A7CD-99CA5F000A03}" destId="{1C71D4AA-017F-4FBE-BA52-ACC3AC34CB65}" srcOrd="0" destOrd="0" presId="urn:microsoft.com/office/officeart/2005/8/layout/orgChart1"/>
    <dgm:cxn modelId="{ABB08DCE-CE8D-460B-A9E5-B5EF4B8AAF55}" type="presParOf" srcId="{E87B34E1-4E31-4197-A7CD-99CA5F000A03}" destId="{67C42D72-D234-4728-93B4-4EC7F6840C62}" srcOrd="1" destOrd="0" presId="urn:microsoft.com/office/officeart/2005/8/layout/orgChart1"/>
    <dgm:cxn modelId="{C1B71BA6-3798-4610-9C2E-70212AFF3D9A}" type="presParOf" srcId="{1297AF84-CD11-4CC5-A97A-5BD4E92C695F}" destId="{A0199EB4-0D8B-4337-A036-BF37B8B6AACA}" srcOrd="1" destOrd="0" presId="urn:microsoft.com/office/officeart/2005/8/layout/orgChart1"/>
    <dgm:cxn modelId="{95802206-5020-4CA7-BB29-7FEA77619EB4}" type="presParOf" srcId="{A0199EB4-0D8B-4337-A036-BF37B8B6AACA}" destId="{722292AF-985E-4EFF-AA3D-26125D3AF417}" srcOrd="0" destOrd="0" presId="urn:microsoft.com/office/officeart/2005/8/layout/orgChart1"/>
    <dgm:cxn modelId="{98A8A54D-60E4-42DA-A3EE-F76D4DE4B1DA}" type="presParOf" srcId="{A0199EB4-0D8B-4337-A036-BF37B8B6AACA}" destId="{B406B65A-B97D-4785-AEFE-47B91E0EC2E3}" srcOrd="1" destOrd="0" presId="urn:microsoft.com/office/officeart/2005/8/layout/orgChart1"/>
    <dgm:cxn modelId="{7AF24471-B1D6-4C01-89F2-DF72F49487B0}" type="presParOf" srcId="{B406B65A-B97D-4785-AEFE-47B91E0EC2E3}" destId="{53EC8DE4-8E59-4476-8C28-3F080207DCE5}" srcOrd="0" destOrd="0" presId="urn:microsoft.com/office/officeart/2005/8/layout/orgChart1"/>
    <dgm:cxn modelId="{083DA0DB-2B77-45E0-BDB5-97FE8F9CA1F7}" type="presParOf" srcId="{53EC8DE4-8E59-4476-8C28-3F080207DCE5}" destId="{5D3A2EDF-2DF8-451D-ADE1-2C5BB02A2CE8}" srcOrd="0" destOrd="0" presId="urn:microsoft.com/office/officeart/2005/8/layout/orgChart1"/>
    <dgm:cxn modelId="{E4B5322A-AB4B-4E24-BB09-A7DDEE85626D}" type="presParOf" srcId="{53EC8DE4-8E59-4476-8C28-3F080207DCE5}" destId="{B4F5FFDC-6711-4E2E-8FDC-C3BE59D681AF}" srcOrd="1" destOrd="0" presId="urn:microsoft.com/office/officeart/2005/8/layout/orgChart1"/>
    <dgm:cxn modelId="{0A02BEE4-6613-40BF-A9CF-326866AC2790}" type="presParOf" srcId="{B406B65A-B97D-4785-AEFE-47B91E0EC2E3}" destId="{01AC0F36-91BC-4201-9028-8925D3CCB906}" srcOrd="1" destOrd="0" presId="urn:microsoft.com/office/officeart/2005/8/layout/orgChart1"/>
    <dgm:cxn modelId="{5AF7F547-709E-453D-B1D0-E46C5C36A713}" type="presParOf" srcId="{B406B65A-B97D-4785-AEFE-47B91E0EC2E3}" destId="{56E319F4-0C92-4A82-8C54-3435A010619B}" srcOrd="2" destOrd="0" presId="urn:microsoft.com/office/officeart/2005/8/layout/orgChart1"/>
    <dgm:cxn modelId="{E84CE9F2-06FB-44A8-ACE8-8A5826944851}" type="presParOf" srcId="{A0199EB4-0D8B-4337-A036-BF37B8B6AACA}" destId="{08059B47-AB7D-41ED-8480-5DB7B3F8A4EF}" srcOrd="2" destOrd="0" presId="urn:microsoft.com/office/officeart/2005/8/layout/orgChart1"/>
    <dgm:cxn modelId="{DAA44CD5-2B31-4F8E-9359-A3ACCC99D4C8}" type="presParOf" srcId="{A0199EB4-0D8B-4337-A036-BF37B8B6AACA}" destId="{05EEC1B1-3B9A-49BA-9FB0-637C603EC42D}" srcOrd="3" destOrd="0" presId="urn:microsoft.com/office/officeart/2005/8/layout/orgChart1"/>
    <dgm:cxn modelId="{C0DDC2AA-0DB1-4B1D-927E-EDF4A3FA3886}" type="presParOf" srcId="{05EEC1B1-3B9A-49BA-9FB0-637C603EC42D}" destId="{F532E728-DE01-4F01-826A-A132EC86BEB4}" srcOrd="0" destOrd="0" presId="urn:microsoft.com/office/officeart/2005/8/layout/orgChart1"/>
    <dgm:cxn modelId="{96ADBED8-1434-4D1B-BB8F-8A6BBBB08E27}" type="presParOf" srcId="{F532E728-DE01-4F01-826A-A132EC86BEB4}" destId="{84842C12-AEB2-4EEA-8A24-983676BFB9C4}" srcOrd="0" destOrd="0" presId="urn:microsoft.com/office/officeart/2005/8/layout/orgChart1"/>
    <dgm:cxn modelId="{009483AE-E220-4FF8-BB06-F900511BD5DA}" type="presParOf" srcId="{F532E728-DE01-4F01-826A-A132EC86BEB4}" destId="{41501E2A-0B3F-4043-B1A8-1A70C720D858}" srcOrd="1" destOrd="0" presId="urn:microsoft.com/office/officeart/2005/8/layout/orgChart1"/>
    <dgm:cxn modelId="{ECB8183C-29B3-48F9-81F2-43D6047FBAAC}" type="presParOf" srcId="{05EEC1B1-3B9A-49BA-9FB0-637C603EC42D}" destId="{8C11FF38-7D87-45F8-A082-863134930C06}" srcOrd="1" destOrd="0" presId="urn:microsoft.com/office/officeart/2005/8/layout/orgChart1"/>
    <dgm:cxn modelId="{0F2F106F-BB45-4BA4-A82E-37637FAD5E1E}" type="presParOf" srcId="{05EEC1B1-3B9A-49BA-9FB0-637C603EC42D}" destId="{2892E34D-7E62-490C-BC0E-E398FA876168}" srcOrd="2" destOrd="0" presId="urn:microsoft.com/office/officeart/2005/8/layout/orgChart1"/>
    <dgm:cxn modelId="{B683697E-BE59-41C5-AA36-A8C54E060AE8}" type="presParOf" srcId="{A0199EB4-0D8B-4337-A036-BF37B8B6AACA}" destId="{2E4AEFAD-39EC-4AD2-8136-047779B3AAA1}" srcOrd="4" destOrd="0" presId="urn:microsoft.com/office/officeart/2005/8/layout/orgChart1"/>
    <dgm:cxn modelId="{1430F022-ACA2-4F17-B620-872FAADFA551}" type="presParOf" srcId="{A0199EB4-0D8B-4337-A036-BF37B8B6AACA}" destId="{3E79EE02-4CD3-4710-871C-D2B06E03F228}" srcOrd="5" destOrd="0" presId="urn:microsoft.com/office/officeart/2005/8/layout/orgChart1"/>
    <dgm:cxn modelId="{2A830874-DCAA-476A-9C85-8E322F952A8B}" type="presParOf" srcId="{3E79EE02-4CD3-4710-871C-D2B06E03F228}" destId="{089264D5-1883-4D1D-88EC-7DDED146E1BA}" srcOrd="0" destOrd="0" presId="urn:microsoft.com/office/officeart/2005/8/layout/orgChart1"/>
    <dgm:cxn modelId="{878B42CF-8FD8-47EB-B410-22CB6055C16D}" type="presParOf" srcId="{089264D5-1883-4D1D-88EC-7DDED146E1BA}" destId="{A4C2DEFB-2FD0-4319-AD00-88E564978287}" srcOrd="0" destOrd="0" presId="urn:microsoft.com/office/officeart/2005/8/layout/orgChart1"/>
    <dgm:cxn modelId="{4DAEC076-4C79-4454-B7E6-AB117BC9397C}" type="presParOf" srcId="{089264D5-1883-4D1D-88EC-7DDED146E1BA}" destId="{5651CA70-A91C-4606-9FA0-FF7B2F81C05C}" srcOrd="1" destOrd="0" presId="urn:microsoft.com/office/officeart/2005/8/layout/orgChart1"/>
    <dgm:cxn modelId="{211EE8D1-AA5E-40CE-9DDE-E587AD12B490}" type="presParOf" srcId="{3E79EE02-4CD3-4710-871C-D2B06E03F228}" destId="{CC28D69E-0ADC-4545-B17F-9F25F2AAE911}" srcOrd="1" destOrd="0" presId="urn:microsoft.com/office/officeart/2005/8/layout/orgChart1"/>
    <dgm:cxn modelId="{E6613FF6-6B86-4EC2-852E-CC20B881CBFE}" type="presParOf" srcId="{3E79EE02-4CD3-4710-871C-D2B06E03F228}" destId="{1ECD03D5-3988-4357-90C1-D31559269612}" srcOrd="2" destOrd="0" presId="urn:microsoft.com/office/officeart/2005/8/layout/orgChart1"/>
    <dgm:cxn modelId="{E8DC00DD-1C8F-456F-8AF8-6E97F16DAB40}" type="presParOf" srcId="{1297AF84-CD11-4CC5-A97A-5BD4E92C695F}" destId="{BAE78809-93C4-42B0-99C9-249FF0809A57}" srcOrd="2" destOrd="0" presId="urn:microsoft.com/office/officeart/2005/8/layout/orgChart1"/>
    <dgm:cxn modelId="{45476AED-6739-4CEF-BF2A-1885E90B03DD}" type="presParOf" srcId="{27953764-D2F8-4662-BD9A-8452CF4818D2}" destId="{D915F317-31BC-4965-8607-BF9CE7CF952E}" srcOrd="2" destOrd="0" presId="urn:microsoft.com/office/officeart/2005/8/layout/orgChart1"/>
    <dgm:cxn modelId="{68FA8F12-2C4E-416A-B940-5597A040963C}" type="presParOf" srcId="{D915F317-31BC-4965-8607-BF9CE7CF952E}" destId="{12C903F9-C6C5-4C12-A5CE-D308BC13FE6B}" srcOrd="0" destOrd="0" presId="urn:microsoft.com/office/officeart/2005/8/layout/orgChart1"/>
    <dgm:cxn modelId="{1FF77598-6038-4D67-8721-340F74987F3E}" type="presParOf" srcId="{D915F317-31BC-4965-8607-BF9CE7CF952E}" destId="{3D889842-1F1E-429B-B4A1-272371B16201}" srcOrd="1" destOrd="0" presId="urn:microsoft.com/office/officeart/2005/8/layout/orgChart1"/>
    <dgm:cxn modelId="{6339A81B-B6AD-4540-98B9-79DDD29B5196}" type="presParOf" srcId="{3D889842-1F1E-429B-B4A1-272371B16201}" destId="{50A2F10E-1E1D-4B28-9F60-C967278E80BD}" srcOrd="0" destOrd="0" presId="urn:microsoft.com/office/officeart/2005/8/layout/orgChart1"/>
    <dgm:cxn modelId="{D29B546B-0789-4C68-8BF9-029FB6C572D8}" type="presParOf" srcId="{50A2F10E-1E1D-4B28-9F60-C967278E80BD}" destId="{CE0D80F0-0D54-4B1D-9827-01D53A1B32BF}" srcOrd="0" destOrd="0" presId="urn:microsoft.com/office/officeart/2005/8/layout/orgChart1"/>
    <dgm:cxn modelId="{B1763618-EDD9-4D75-9653-AF6A1DA1DB76}" type="presParOf" srcId="{50A2F10E-1E1D-4B28-9F60-C967278E80BD}" destId="{DB4F4A29-AC40-4480-BAFA-328F1963A4C6}" srcOrd="1" destOrd="0" presId="urn:microsoft.com/office/officeart/2005/8/layout/orgChart1"/>
    <dgm:cxn modelId="{CF9A7370-4755-4053-8521-B20A05525206}" type="presParOf" srcId="{3D889842-1F1E-429B-B4A1-272371B16201}" destId="{4E69E786-CE69-4849-81D2-B6AD135BA976}" srcOrd="1" destOrd="0" presId="urn:microsoft.com/office/officeart/2005/8/layout/orgChart1"/>
    <dgm:cxn modelId="{CFFE81E0-73D1-462F-9AD0-9DD1C60E136C}" type="presParOf" srcId="{3D889842-1F1E-429B-B4A1-272371B16201}" destId="{4A14616F-8A7B-42A7-881B-62702D482E2A}" srcOrd="2" destOrd="0" presId="urn:microsoft.com/office/officeart/2005/8/layout/orgChart1"/>
    <dgm:cxn modelId="{C74B48B8-00EF-45F5-B56B-B9C9BC0C98C3}" type="presParOf" srcId="{D915F317-31BC-4965-8607-BF9CE7CF952E}" destId="{283A7CA4-BB7E-4351-99C4-E8D73DC4EE22}" srcOrd="2" destOrd="0" presId="urn:microsoft.com/office/officeart/2005/8/layout/orgChart1"/>
    <dgm:cxn modelId="{D0BD43DB-2F79-495F-8996-942E82FF3710}" type="presParOf" srcId="{D915F317-31BC-4965-8607-BF9CE7CF952E}" destId="{FD9BBF99-62B9-48A2-8550-97F68816F38B}" srcOrd="3" destOrd="0" presId="urn:microsoft.com/office/officeart/2005/8/layout/orgChart1"/>
    <dgm:cxn modelId="{CBF48A89-A504-48E9-A5AE-7915CC1A548D}" type="presParOf" srcId="{FD9BBF99-62B9-48A2-8550-97F68816F38B}" destId="{C00F51FB-8CB7-4BE7-8452-BD3C48AC3C18}" srcOrd="0" destOrd="0" presId="urn:microsoft.com/office/officeart/2005/8/layout/orgChart1"/>
    <dgm:cxn modelId="{5E7F5C84-7DE1-4B71-93FC-E00E0E2DAEC9}" type="presParOf" srcId="{C00F51FB-8CB7-4BE7-8452-BD3C48AC3C18}" destId="{98A69021-BB13-477F-A0CA-95914169F301}" srcOrd="0" destOrd="0" presId="urn:microsoft.com/office/officeart/2005/8/layout/orgChart1"/>
    <dgm:cxn modelId="{B5571409-2C9F-447A-8508-C87C6E151FA2}" type="presParOf" srcId="{C00F51FB-8CB7-4BE7-8452-BD3C48AC3C18}" destId="{4266A18E-CA8F-45B8-A289-BB8A9C39E1F6}" srcOrd="1" destOrd="0" presId="urn:microsoft.com/office/officeart/2005/8/layout/orgChart1"/>
    <dgm:cxn modelId="{BF7BD9D7-E841-416B-8536-216F1474D14E}" type="presParOf" srcId="{FD9BBF99-62B9-48A2-8550-97F68816F38B}" destId="{E6643A81-95E0-4FC3-8DA6-BE456C100C29}" srcOrd="1" destOrd="0" presId="urn:microsoft.com/office/officeart/2005/8/layout/orgChart1"/>
    <dgm:cxn modelId="{06EC9049-1E60-4FFE-B407-0611B9771B25}" type="presParOf" srcId="{FD9BBF99-62B9-48A2-8550-97F68816F38B}" destId="{81B99670-CB4F-4E48-803B-0E0DCA73385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A7CA4-BB7E-4351-99C4-E8D73DC4EE22}">
      <dsp:nvSpPr>
        <dsp:cNvPr id="0" name=""/>
        <dsp:cNvSpPr/>
      </dsp:nvSpPr>
      <dsp:spPr>
        <a:xfrm>
          <a:off x="5329200" y="1257351"/>
          <a:ext cx="2588233" cy="1259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787"/>
              </a:lnTo>
              <a:lnTo>
                <a:pt x="2588233" y="12597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903F9-C6C5-4C12-A5CE-D308BC13FE6B}">
      <dsp:nvSpPr>
        <dsp:cNvPr id="0" name=""/>
        <dsp:cNvSpPr/>
      </dsp:nvSpPr>
      <dsp:spPr>
        <a:xfrm>
          <a:off x="3139220" y="1257351"/>
          <a:ext cx="2189980" cy="1314193"/>
        </a:xfrm>
        <a:custGeom>
          <a:avLst/>
          <a:gdLst/>
          <a:ahLst/>
          <a:cxnLst/>
          <a:rect l="0" t="0" r="0" b="0"/>
          <a:pathLst>
            <a:path>
              <a:moveTo>
                <a:pt x="2189980" y="0"/>
              </a:moveTo>
              <a:lnTo>
                <a:pt x="2189980" y="1314193"/>
              </a:lnTo>
              <a:lnTo>
                <a:pt x="0" y="13141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AEFAD-39EC-4AD2-8136-047779B3AAA1}">
      <dsp:nvSpPr>
        <dsp:cNvPr id="0" name=""/>
        <dsp:cNvSpPr/>
      </dsp:nvSpPr>
      <dsp:spPr>
        <a:xfrm>
          <a:off x="5314866" y="3625633"/>
          <a:ext cx="3051039" cy="1737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3578"/>
              </a:lnTo>
              <a:lnTo>
                <a:pt x="3051039" y="1473578"/>
              </a:lnTo>
              <a:lnTo>
                <a:pt x="3051039" y="17376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59B47-AB7D-41ED-8480-5DB7B3F8A4EF}">
      <dsp:nvSpPr>
        <dsp:cNvPr id="0" name=""/>
        <dsp:cNvSpPr/>
      </dsp:nvSpPr>
      <dsp:spPr>
        <a:xfrm>
          <a:off x="5269146" y="3625633"/>
          <a:ext cx="91440" cy="17376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3578"/>
              </a:lnTo>
              <a:lnTo>
                <a:pt x="53968" y="1473578"/>
              </a:lnTo>
              <a:lnTo>
                <a:pt x="53968" y="17376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292AF-985E-4EFF-AA3D-26125D3AF417}">
      <dsp:nvSpPr>
        <dsp:cNvPr id="0" name=""/>
        <dsp:cNvSpPr/>
      </dsp:nvSpPr>
      <dsp:spPr>
        <a:xfrm>
          <a:off x="2280322" y="3625633"/>
          <a:ext cx="3034543" cy="1737622"/>
        </a:xfrm>
        <a:custGeom>
          <a:avLst/>
          <a:gdLst/>
          <a:ahLst/>
          <a:cxnLst/>
          <a:rect l="0" t="0" r="0" b="0"/>
          <a:pathLst>
            <a:path>
              <a:moveTo>
                <a:pt x="3034543" y="0"/>
              </a:moveTo>
              <a:lnTo>
                <a:pt x="3034543" y="1473578"/>
              </a:lnTo>
              <a:lnTo>
                <a:pt x="0" y="1473578"/>
              </a:lnTo>
              <a:lnTo>
                <a:pt x="0" y="17376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CC099-1FC6-4F80-9EE2-1BD18ADE69CE}">
      <dsp:nvSpPr>
        <dsp:cNvPr id="0" name=""/>
        <dsp:cNvSpPr/>
      </dsp:nvSpPr>
      <dsp:spPr>
        <a:xfrm>
          <a:off x="5269146" y="1257351"/>
          <a:ext cx="91440" cy="1106252"/>
        </a:xfrm>
        <a:custGeom>
          <a:avLst/>
          <a:gdLst/>
          <a:ahLst/>
          <a:cxnLst/>
          <a:rect l="0" t="0" r="0" b="0"/>
          <a:pathLst>
            <a:path>
              <a:moveTo>
                <a:pt x="60053" y="0"/>
              </a:moveTo>
              <a:lnTo>
                <a:pt x="60053" y="842208"/>
              </a:lnTo>
              <a:lnTo>
                <a:pt x="45720" y="842208"/>
              </a:lnTo>
              <a:lnTo>
                <a:pt x="45720" y="11062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A972F2-9124-4020-B8EB-9DDF73789E7E}">
      <dsp:nvSpPr>
        <dsp:cNvPr id="0" name=""/>
        <dsp:cNvSpPr/>
      </dsp:nvSpPr>
      <dsp:spPr>
        <a:xfrm>
          <a:off x="4071848" y="0"/>
          <a:ext cx="2514703" cy="12573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VAPC</a:t>
          </a:r>
        </a:p>
      </dsp:txBody>
      <dsp:txXfrm>
        <a:off x="4071848" y="0"/>
        <a:ext cx="2514703" cy="1257351"/>
      </dsp:txXfrm>
    </dsp:sp>
    <dsp:sp modelId="{1C71D4AA-017F-4FBE-BA52-ACC3AC34CB65}">
      <dsp:nvSpPr>
        <dsp:cNvPr id="0" name=""/>
        <dsp:cNvSpPr/>
      </dsp:nvSpPr>
      <dsp:spPr>
        <a:xfrm>
          <a:off x="4057514" y="2363604"/>
          <a:ext cx="2514703" cy="126202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Coordinación de Áreas VAPC</a:t>
          </a:r>
        </a:p>
      </dsp:txBody>
      <dsp:txXfrm>
        <a:off x="4057514" y="2363604"/>
        <a:ext cx="2514703" cy="1262029"/>
      </dsp:txXfrm>
    </dsp:sp>
    <dsp:sp modelId="{5D3A2EDF-2DF8-451D-ADE1-2C5BB02A2CE8}">
      <dsp:nvSpPr>
        <dsp:cNvPr id="0" name=""/>
        <dsp:cNvSpPr/>
      </dsp:nvSpPr>
      <dsp:spPr>
        <a:xfrm>
          <a:off x="1022971" y="5363256"/>
          <a:ext cx="2514703" cy="1257351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Unidad de Proyectos</a:t>
          </a:r>
        </a:p>
      </dsp:txBody>
      <dsp:txXfrm>
        <a:off x="1022971" y="5363256"/>
        <a:ext cx="2514703" cy="1257351"/>
      </dsp:txXfrm>
    </dsp:sp>
    <dsp:sp modelId="{84842C12-AEB2-4EEA-8A24-983676BFB9C4}">
      <dsp:nvSpPr>
        <dsp:cNvPr id="0" name=""/>
        <dsp:cNvSpPr/>
      </dsp:nvSpPr>
      <dsp:spPr>
        <a:xfrm>
          <a:off x="4065762" y="5363256"/>
          <a:ext cx="2514703" cy="1257351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Unidad de Convocatorias</a:t>
          </a:r>
        </a:p>
      </dsp:txBody>
      <dsp:txXfrm>
        <a:off x="4065762" y="5363256"/>
        <a:ext cx="2514703" cy="1257351"/>
      </dsp:txXfrm>
    </dsp:sp>
    <dsp:sp modelId="{A4C2DEFB-2FD0-4319-AD00-88E564978287}">
      <dsp:nvSpPr>
        <dsp:cNvPr id="0" name=""/>
        <dsp:cNvSpPr/>
      </dsp:nvSpPr>
      <dsp:spPr>
        <a:xfrm>
          <a:off x="7108554" y="5363256"/>
          <a:ext cx="2514703" cy="1257351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2100" kern="1200" dirty="0"/>
            <a:t>Unidad de Actuaciones Estratégicas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100" kern="1200" dirty="0"/>
        </a:p>
      </dsp:txBody>
      <dsp:txXfrm>
        <a:off x="7108554" y="5363256"/>
        <a:ext cx="2514703" cy="1257351"/>
      </dsp:txXfrm>
    </dsp:sp>
    <dsp:sp modelId="{CE0D80F0-0D54-4B1D-9827-01D53A1B32BF}">
      <dsp:nvSpPr>
        <dsp:cNvPr id="0" name=""/>
        <dsp:cNvSpPr/>
      </dsp:nvSpPr>
      <dsp:spPr>
        <a:xfrm>
          <a:off x="624516" y="1942869"/>
          <a:ext cx="2514703" cy="12573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Secretaría</a:t>
          </a:r>
        </a:p>
      </dsp:txBody>
      <dsp:txXfrm>
        <a:off x="624516" y="1942869"/>
        <a:ext cx="2514703" cy="1257351"/>
      </dsp:txXfrm>
    </dsp:sp>
    <dsp:sp modelId="{98A69021-BB13-477F-A0CA-95914169F301}">
      <dsp:nvSpPr>
        <dsp:cNvPr id="0" name=""/>
        <dsp:cNvSpPr/>
      </dsp:nvSpPr>
      <dsp:spPr>
        <a:xfrm>
          <a:off x="7917433" y="1888463"/>
          <a:ext cx="2514703" cy="12573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Unidad de Apoyo a VICYT como Representante Legal</a:t>
          </a:r>
        </a:p>
      </dsp:txBody>
      <dsp:txXfrm>
        <a:off x="7917433" y="1888463"/>
        <a:ext cx="2514703" cy="1257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28586"/>
            <a:ext cx="2945659" cy="49805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94F6D4A3-2CC8-4D0E-8999-C6BBE5CCB8E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848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CA01FBBB-CA9D-49B2-BCE2-A173908858DA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805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06B238E5-8BDA-4519-841E-4111F90896F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37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874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042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66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56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160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882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17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22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168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443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509" y="1119531"/>
            <a:ext cx="10058400" cy="2593975"/>
          </a:xfrm>
          <a:prstGeom prst="rect">
            <a:avLst/>
          </a:prstGeo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7412" y="4169349"/>
            <a:ext cx="8615680" cy="1066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5252" y="5688615"/>
            <a:ext cx="5756748" cy="11256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1779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571" y="586005"/>
            <a:ext cx="9777080" cy="724942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454" y="1890525"/>
            <a:ext cx="10719829" cy="4590485"/>
          </a:xfrm>
          <a:prstGeom prst="rect">
            <a:avLst/>
          </a:prstGeom>
        </p:spPr>
        <p:txBody>
          <a:bodyPr/>
          <a:lstStyle>
            <a:lvl5pPr>
              <a:defRPr sz="4400">
                <a:solidFill>
                  <a:schemeClr val="tx1"/>
                </a:solidFill>
                <a:latin typeface="+mj-lt"/>
              </a:defRPr>
            </a:lvl5pPr>
            <a:lvl6pPr>
              <a:defRPr sz="4000">
                <a:solidFill>
                  <a:schemeClr val="tx1"/>
                </a:solidFill>
                <a:latin typeface="+mj-lt"/>
              </a:defRPr>
            </a:lvl6pPr>
            <a:lvl7pPr>
              <a:defRPr sz="3600">
                <a:solidFill>
                  <a:schemeClr val="tx1"/>
                </a:solidFill>
                <a:latin typeface="+mj-lt"/>
              </a:defRPr>
            </a:lvl7pPr>
            <a:lvl8pPr>
              <a:defRPr sz="3200">
                <a:solidFill>
                  <a:schemeClr val="tx1"/>
                </a:solidFill>
                <a:latin typeface="+mj-lt"/>
              </a:defRPr>
            </a:lvl8pPr>
            <a:lvl9pPr>
              <a:defRPr sz="2800">
                <a:solidFill>
                  <a:schemeClr val="tx1"/>
                </a:solidFill>
                <a:latin typeface="+mj-lt"/>
              </a:defRPr>
            </a:lvl9pPr>
          </a:lstStyle>
          <a:p>
            <a:pPr lvl="4"/>
            <a:r>
              <a:rPr lang="es-ES" dirty="0"/>
              <a:t>Haga clic para modificar el estilo de texto del patrón</a:t>
            </a:r>
          </a:p>
          <a:p>
            <a:pPr lvl="5"/>
            <a:r>
              <a:rPr lang="es-ES" dirty="0"/>
              <a:t>Segundo nivel</a:t>
            </a:r>
          </a:p>
          <a:p>
            <a:pPr lvl="6"/>
            <a:r>
              <a:rPr lang="es-ES" dirty="0"/>
              <a:t>Tercer nivel</a:t>
            </a:r>
          </a:p>
          <a:p>
            <a:pPr lvl="7"/>
            <a:r>
              <a:rPr lang="es-ES" dirty="0"/>
              <a:t>Cuarto nivel</a:t>
            </a:r>
          </a:p>
          <a:p>
            <a:pPr lvl="8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520" y="914707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79CA15-6B8C-46B3-BCC5-8F63089C5E6F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5554" y="1"/>
            <a:ext cx="2974366" cy="581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9152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10800000">
            <a:off x="0" y="16232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692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19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prieto@csic.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18" Type="http://schemas.openxmlformats.org/officeDocument/2006/relationships/image" Target="../media/image1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12" Type="http://schemas.openxmlformats.org/officeDocument/2006/relationships/image" Target="../media/image8.jpeg"/><Relationship Id="rId17" Type="http://schemas.openxmlformats.org/officeDocument/2006/relationships/image" Target="../media/image13.jpeg"/><Relationship Id="rId2" Type="http://schemas.openxmlformats.org/officeDocument/2006/relationships/diagramData" Target="../diagrams/data1.xml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7.jpeg"/><Relationship Id="rId5" Type="http://schemas.openxmlformats.org/officeDocument/2006/relationships/diagramColors" Target="../diagrams/colors1.xml"/><Relationship Id="rId15" Type="http://schemas.openxmlformats.org/officeDocument/2006/relationships/image" Target="../media/image11.jpeg"/><Relationship Id="rId10" Type="http://schemas.openxmlformats.org/officeDocument/2006/relationships/image" Target="../media/image6.jpeg"/><Relationship Id="rId19" Type="http://schemas.openxmlformats.org/officeDocument/2006/relationships/image" Target="../media/image15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Relationship Id="rId1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41010" y="360219"/>
            <a:ext cx="9949109" cy="1001364"/>
          </a:xfrm>
        </p:spPr>
        <p:txBody>
          <a:bodyPr/>
          <a:lstStyle/>
          <a:p>
            <a:pPr algn="ctr"/>
            <a:r>
              <a:rPr lang="es-ES" sz="6000" i="1" dirty="0"/>
              <a:t>VAPC, estructura y funciones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18077" y="2249564"/>
            <a:ext cx="8615680" cy="2517305"/>
          </a:xfrm>
        </p:spPr>
        <p:txBody>
          <a:bodyPr>
            <a:noAutofit/>
          </a:bodyPr>
          <a:lstStyle/>
          <a:p>
            <a:r>
              <a:rPr lang="es-ES" sz="2000" i="1" dirty="0">
                <a:solidFill>
                  <a:schemeClr val="tx1"/>
                </a:solidFill>
              </a:rPr>
              <a:t>14 de junio de 2022</a:t>
            </a:r>
          </a:p>
          <a:p>
            <a:endParaRPr lang="es-ES" sz="2000" i="1" dirty="0">
              <a:solidFill>
                <a:schemeClr val="tx1"/>
              </a:solidFill>
            </a:endParaRPr>
          </a:p>
          <a:p>
            <a:r>
              <a:rPr lang="es-ES" sz="2000" b="1" dirty="0">
                <a:solidFill>
                  <a:schemeClr val="tx1"/>
                </a:solidFill>
              </a:rPr>
              <a:t>Carlos Prieto de Castro </a:t>
            </a:r>
          </a:p>
          <a:p>
            <a:r>
              <a:rPr lang="es-ES" sz="2000" dirty="0">
                <a:solidFill>
                  <a:schemeClr val="tx1"/>
                </a:solidFill>
              </a:rPr>
              <a:t>Vicepresidente Adjunto de Programación Científica</a:t>
            </a:r>
          </a:p>
          <a:p>
            <a:r>
              <a:rPr lang="es-ES" sz="2000" u="sng" dirty="0">
                <a:solidFill>
                  <a:srgbClr val="0070C0"/>
                </a:solidFill>
                <a:hlinkClick r:id="rId3"/>
              </a:rPr>
              <a:t>carlos.prieto@csic.es</a:t>
            </a:r>
            <a:r>
              <a:rPr lang="es-ES" sz="2000" u="sng" dirty="0">
                <a:solidFill>
                  <a:srgbClr val="0070C0"/>
                </a:solidFill>
              </a:rPr>
              <a:t> </a:t>
            </a:r>
          </a:p>
          <a:p>
            <a:endParaRPr lang="es-ES" sz="1100" dirty="0">
              <a:solidFill>
                <a:schemeClr val="tx1"/>
              </a:solidFill>
            </a:endParaRPr>
          </a:p>
          <a:p>
            <a:endParaRPr lang="es-E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80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6927" y="187890"/>
            <a:ext cx="5626274" cy="671091"/>
          </a:xfrm>
        </p:spPr>
        <p:txBody>
          <a:bodyPr/>
          <a:lstStyle/>
          <a:p>
            <a:r>
              <a:rPr lang="es-ES" sz="2400" i="1" dirty="0"/>
              <a:t>VAPC: Unidad de ICTS  </a:t>
            </a:r>
            <a:r>
              <a:rPr lang="es-ES" sz="2400" i="1" u="sng" dirty="0">
                <a:solidFill>
                  <a:srgbClr val="0000FF"/>
                </a:solidFill>
              </a:rPr>
              <a:t>icts-vapc@csic.es</a:t>
            </a:r>
            <a:r>
              <a:rPr lang="es-ES" sz="2400" i="1" dirty="0"/>
              <a:t> </a:t>
            </a:r>
            <a:endParaRPr lang="es-ES" sz="2400" i="1" dirty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819" y="928253"/>
            <a:ext cx="10628843" cy="4745716"/>
          </a:xfrm>
        </p:spPr>
        <p:txBody>
          <a:bodyPr>
            <a:normAutofit fontScale="40000" lnSpcReduction="20000"/>
          </a:bodyPr>
          <a:lstStyle/>
          <a:p>
            <a:r>
              <a:rPr lang="es-ES" sz="4300" dirty="0">
                <a:solidFill>
                  <a:schemeClr val="tx1"/>
                </a:solidFill>
              </a:rPr>
              <a:t>ICTS: Instalaciones Científico-Técnicas Singulares</a:t>
            </a:r>
          </a:p>
          <a:p>
            <a:endParaRPr lang="es-ES" sz="43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4300" dirty="0">
                <a:solidFill>
                  <a:schemeClr val="tx1"/>
                </a:solidFill>
              </a:rPr>
              <a:t>Representación en MCIN de las ICTS con sede en CSIC</a:t>
            </a:r>
          </a:p>
          <a:p>
            <a:r>
              <a:rPr lang="es-ES" sz="4300" dirty="0">
                <a:solidFill>
                  <a:schemeClr val="tx1"/>
                </a:solidFill>
              </a:rPr>
              <a:t>RBD	   Reserva Biológica de </a:t>
            </a:r>
            <a:r>
              <a:rPr lang="es-ES" sz="4300" dirty="0" err="1">
                <a:solidFill>
                  <a:schemeClr val="tx1"/>
                </a:solidFill>
              </a:rPr>
              <a:t>Doñana</a:t>
            </a:r>
            <a:endParaRPr lang="es-ES" sz="4300" dirty="0">
              <a:solidFill>
                <a:schemeClr val="tx1"/>
              </a:solidFill>
            </a:endParaRPr>
          </a:p>
          <a:p>
            <a:r>
              <a:rPr lang="es-ES" sz="4300" dirty="0">
                <a:solidFill>
                  <a:schemeClr val="tx1"/>
                </a:solidFill>
              </a:rPr>
              <a:t>FLOTA y </a:t>
            </a:r>
            <a:r>
              <a:rPr lang="es-ES" sz="4300" dirty="0" err="1">
                <a:solidFill>
                  <a:schemeClr val="tx1"/>
                </a:solidFill>
              </a:rPr>
              <a:t>BAEs</a:t>
            </a:r>
            <a:r>
              <a:rPr lang="es-ES" sz="4300" dirty="0">
                <a:solidFill>
                  <a:schemeClr val="tx1"/>
                </a:solidFill>
              </a:rPr>
              <a:t>  Flota Oceanográfica y Bases Antárticas Españolas</a:t>
            </a:r>
          </a:p>
          <a:p>
            <a:r>
              <a:rPr lang="es-ES" sz="4300" dirty="0">
                <a:solidFill>
                  <a:schemeClr val="tx1"/>
                </a:solidFill>
              </a:rPr>
              <a:t>FLOTA IEO	  (</a:t>
            </a:r>
            <a:r>
              <a:rPr lang="es-ES" sz="4300" dirty="0" err="1">
                <a:solidFill>
                  <a:schemeClr val="tx1"/>
                </a:solidFill>
              </a:rPr>
              <a:t>Margalef</a:t>
            </a:r>
            <a:r>
              <a:rPr lang="es-ES" sz="4300" dirty="0">
                <a:solidFill>
                  <a:schemeClr val="tx1"/>
                </a:solidFill>
              </a:rPr>
              <a:t>, Ángeles </a:t>
            </a:r>
            <a:r>
              <a:rPr lang="es-ES" sz="4300" dirty="0" err="1">
                <a:solidFill>
                  <a:schemeClr val="tx1"/>
                </a:solidFill>
              </a:rPr>
              <a:t>Alvariño</a:t>
            </a:r>
            <a:r>
              <a:rPr lang="es-ES" sz="4300" dirty="0">
                <a:solidFill>
                  <a:schemeClr val="tx1"/>
                </a:solidFill>
              </a:rPr>
              <a:t>, Francisco de Paula y </a:t>
            </a:r>
            <a:r>
              <a:rPr lang="es-ES" sz="4300" dirty="0" err="1">
                <a:solidFill>
                  <a:schemeClr val="tx1"/>
                </a:solidFill>
              </a:rPr>
              <a:t>Mytilus</a:t>
            </a:r>
            <a:r>
              <a:rPr lang="es-ES" sz="4300" dirty="0">
                <a:solidFill>
                  <a:schemeClr val="tx1"/>
                </a:solidFill>
              </a:rPr>
              <a:t>)</a:t>
            </a:r>
          </a:p>
          <a:p>
            <a:r>
              <a:rPr lang="es-ES" sz="4300" dirty="0">
                <a:solidFill>
                  <a:schemeClr val="tx1"/>
                </a:solidFill>
              </a:rPr>
              <a:t>ICAR	   Infraestructura Científico-Técnica Singular para el Cultivo del Atún Rojo</a:t>
            </a:r>
          </a:p>
          <a:p>
            <a:r>
              <a:rPr lang="es-ES" sz="4300" dirty="0">
                <a:solidFill>
                  <a:schemeClr val="tx1"/>
                </a:solidFill>
              </a:rPr>
              <a:t>CISA	   Laboratorio de Alta Seguridad Biológica del Centro de Investigación en Sanidad Animal</a:t>
            </a:r>
          </a:p>
          <a:p>
            <a:r>
              <a:rPr lang="es-ES" sz="4300" dirty="0">
                <a:solidFill>
                  <a:schemeClr val="tx1"/>
                </a:solidFill>
              </a:rPr>
              <a:t>SOCIB	  Sistema de Observación Costero de las Islas Baleares</a:t>
            </a:r>
          </a:p>
          <a:p>
            <a:r>
              <a:rPr lang="es-ES" sz="4300" dirty="0">
                <a:solidFill>
                  <a:schemeClr val="tx1"/>
                </a:solidFill>
              </a:rPr>
              <a:t>CAHA	  Observatorio Astronómico de Calar Alto</a:t>
            </a:r>
          </a:p>
          <a:p>
            <a:r>
              <a:rPr lang="es-ES" sz="4300" dirty="0">
                <a:solidFill>
                  <a:schemeClr val="tx1"/>
                </a:solidFill>
              </a:rPr>
              <a:t>CNA	  Centro Nacional de Aceleradores</a:t>
            </a:r>
          </a:p>
          <a:p>
            <a:r>
              <a:rPr lang="es-ES" sz="4300" dirty="0">
                <a:solidFill>
                  <a:schemeClr val="tx1"/>
                </a:solidFill>
              </a:rPr>
              <a:t>NANBIOSIS	  Infraestructura integrada para la Producción y Caracterización de </a:t>
            </a:r>
            <a:r>
              <a:rPr lang="es-ES" sz="4300" dirty="0" err="1">
                <a:solidFill>
                  <a:schemeClr val="tx1"/>
                </a:solidFill>
              </a:rPr>
              <a:t>Nanomateriales</a:t>
            </a:r>
            <a:r>
              <a:rPr lang="es-ES" sz="4300" dirty="0">
                <a:solidFill>
                  <a:schemeClr val="tx1"/>
                </a:solidFill>
              </a:rPr>
              <a:t>, Biomateriales 		  y Sistemas en Biomedicina</a:t>
            </a:r>
          </a:p>
          <a:p>
            <a:r>
              <a:rPr lang="es-ES" sz="4300" dirty="0">
                <a:solidFill>
                  <a:schemeClr val="tx1"/>
                </a:solidFill>
              </a:rPr>
              <a:t>MICRONANOFABS 	Sala Blanca Integrada de Micro y Nano Fabricación</a:t>
            </a:r>
          </a:p>
          <a:p>
            <a:r>
              <a:rPr lang="es-ES" sz="4300" dirty="0">
                <a:solidFill>
                  <a:schemeClr val="tx1"/>
                </a:solidFill>
              </a:rPr>
              <a:t>LMR (nodo del R-LRB)	Laboratorio Manuel Rico</a:t>
            </a:r>
          </a:p>
          <a:p>
            <a:r>
              <a:rPr lang="es-ES" sz="4300" dirty="0">
                <a:solidFill>
                  <a:schemeClr val="tx1"/>
                </a:solidFill>
              </a:rPr>
              <a:t>CRIOMECORR	</a:t>
            </a:r>
            <a:r>
              <a:rPr lang="es-ES" sz="4300" dirty="0" err="1">
                <a:solidFill>
                  <a:schemeClr val="tx1"/>
                </a:solidFill>
              </a:rPr>
              <a:t>Criomicroscopio</a:t>
            </a:r>
            <a:r>
              <a:rPr lang="es-ES" sz="4300" dirty="0">
                <a:solidFill>
                  <a:schemeClr val="tx1"/>
                </a:solidFill>
              </a:rPr>
              <a:t> del CNB</a:t>
            </a:r>
          </a:p>
          <a:p>
            <a:r>
              <a:rPr lang="es-ES" sz="4300" dirty="0">
                <a:solidFill>
                  <a:schemeClr val="tx1"/>
                </a:solidFill>
              </a:rPr>
              <a:t>ILL (</a:t>
            </a:r>
            <a:r>
              <a:rPr lang="es-ES" sz="4300" dirty="0" err="1">
                <a:solidFill>
                  <a:schemeClr val="tx1"/>
                </a:solidFill>
              </a:rPr>
              <a:t>CRGs</a:t>
            </a:r>
            <a:r>
              <a:rPr lang="es-ES" sz="4300" dirty="0">
                <a:solidFill>
                  <a:schemeClr val="tx1"/>
                </a:solidFill>
              </a:rPr>
              <a:t> D1B)	Instituto </a:t>
            </a:r>
            <a:r>
              <a:rPr lang="es-ES" sz="4300" dirty="0" err="1">
                <a:solidFill>
                  <a:schemeClr val="tx1"/>
                </a:solidFill>
              </a:rPr>
              <a:t>Laue-Langevin</a:t>
            </a:r>
            <a:r>
              <a:rPr lang="es-ES" sz="4300" dirty="0">
                <a:solidFill>
                  <a:schemeClr val="tx1"/>
                </a:solidFill>
              </a:rPr>
              <a:t> (</a:t>
            </a:r>
            <a:r>
              <a:rPr lang="es-ES" sz="4300" dirty="0" err="1">
                <a:solidFill>
                  <a:schemeClr val="tx1"/>
                </a:solidFill>
              </a:rPr>
              <a:t>CRGs</a:t>
            </a:r>
            <a:r>
              <a:rPr lang="es-ES" sz="4300" dirty="0">
                <a:solidFill>
                  <a:schemeClr val="tx1"/>
                </a:solidFill>
              </a:rPr>
              <a:t> españoles)</a:t>
            </a:r>
          </a:p>
          <a:p>
            <a:r>
              <a:rPr lang="es-ES" sz="4300" dirty="0">
                <a:solidFill>
                  <a:schemeClr val="tx1"/>
                </a:solidFill>
              </a:rPr>
              <a:t>ESRF (BM25-SpLine)	Laboratorio Europeo de Radiación Sincrotrón (</a:t>
            </a:r>
            <a:r>
              <a:rPr lang="es-ES" sz="4300" dirty="0" err="1">
                <a:solidFill>
                  <a:schemeClr val="tx1"/>
                </a:solidFill>
              </a:rPr>
              <a:t>CRGs</a:t>
            </a:r>
            <a:r>
              <a:rPr lang="es-ES" sz="4300" dirty="0">
                <a:solidFill>
                  <a:schemeClr val="tx1"/>
                </a:solidFill>
              </a:rPr>
              <a:t> españoles)</a:t>
            </a:r>
          </a:p>
          <a:p>
            <a:endParaRPr lang="es-ES" sz="4300" dirty="0">
              <a:solidFill>
                <a:schemeClr val="tx1"/>
              </a:solidFill>
            </a:endParaRPr>
          </a:p>
        </p:txBody>
      </p:sp>
      <p:pic>
        <p:nvPicPr>
          <p:cNvPr id="7" name="Imagen 16">
            <a:extLst>
              <a:ext uri="{FF2B5EF4-FFF2-40B4-BE49-F238E27FC236}">
                <a16:creationId xmlns:a16="http://schemas.microsoft.com/office/drawing/2014/main" id="{2DC129C9-A25E-4FAC-87B6-62402154D9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9" t="17776" r="23330" b="17453"/>
          <a:stretch/>
        </p:blipFill>
        <p:spPr>
          <a:xfrm rot="5400000">
            <a:off x="9948793" y="395179"/>
            <a:ext cx="882408" cy="743762"/>
          </a:xfrm>
          <a:prstGeom prst="rect">
            <a:avLst/>
          </a:prstGeom>
        </p:spPr>
      </p:pic>
      <p:pic>
        <p:nvPicPr>
          <p:cNvPr id="8" name="Imagen 28">
            <a:extLst>
              <a:ext uri="{FF2B5EF4-FFF2-40B4-BE49-F238E27FC236}">
                <a16:creationId xmlns:a16="http://schemas.microsoft.com/office/drawing/2014/main" id="{5B7D777B-F49D-4C1F-9AC0-D064F3D0861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3" t="25126" r="31980" b="25777"/>
          <a:stretch/>
        </p:blipFill>
        <p:spPr>
          <a:xfrm>
            <a:off x="11078819" y="207268"/>
            <a:ext cx="944881" cy="123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001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6926" y="187890"/>
            <a:ext cx="10113407" cy="671091"/>
          </a:xfrm>
        </p:spPr>
        <p:txBody>
          <a:bodyPr/>
          <a:lstStyle/>
          <a:p>
            <a:r>
              <a:rPr lang="es-ES" sz="2400" i="1" dirty="0"/>
              <a:t>VAPC:  Programación de actuaciones  2022</a:t>
            </a:r>
            <a:endParaRPr lang="es-ES" sz="2400" i="1" dirty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819" y="928253"/>
            <a:ext cx="10628843" cy="4012457"/>
          </a:xfrm>
        </p:spPr>
        <p:txBody>
          <a:bodyPr>
            <a:no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tx1"/>
                </a:solidFill>
              </a:rPr>
              <a:t> AECEX2022 (convocado enero 2022, resuelto marzo 2022)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s-ES" sz="2000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tx1"/>
                </a:solidFill>
              </a:rPr>
              <a:t> FAS2022 (convocatoria marzo 2022, actividad del Servicio demostrable)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s-ES" sz="2000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tx1"/>
                </a:solidFill>
              </a:rPr>
              <a:t> ATRYC2022 (convocatoria después de resolución RYC, septiembre ? 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s-ES" sz="2000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tx1"/>
                </a:solidFill>
              </a:rPr>
              <a:t> AEPP2022 (noviembre 2022, necesario tener prorroga PDI2018 con ejecución de 4 años)</a:t>
            </a:r>
          </a:p>
        </p:txBody>
      </p:sp>
    </p:spTree>
    <p:extLst>
      <p:ext uri="{BB962C8B-B14F-4D97-AF65-F5344CB8AC3E}">
        <p14:creationId xmlns:p14="http://schemas.microsoft.com/office/powerpoint/2010/main" val="12344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0"/>
            <a:ext cx="10113407" cy="496606"/>
          </a:xfrm>
        </p:spPr>
        <p:txBody>
          <a:bodyPr/>
          <a:lstStyle/>
          <a:p>
            <a:pPr algn="ctr"/>
            <a:r>
              <a:rPr lang="es-ES" sz="2800" i="1" dirty="0"/>
              <a:t>La vida Científica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3201" y="496606"/>
            <a:ext cx="8615680" cy="4952216"/>
          </a:xfrm>
        </p:spPr>
        <p:txBody>
          <a:bodyPr>
            <a:no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      	La vida Científica…….. :</a:t>
            </a:r>
          </a:p>
          <a:p>
            <a:endParaRPr lang="es-ES" sz="2400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ES" sz="2400" dirty="0">
                <a:solidFill>
                  <a:schemeClr val="tx1"/>
                </a:solidFill>
              </a:rPr>
              <a:t>Doctorando</a:t>
            </a:r>
          </a:p>
          <a:p>
            <a:pPr marL="342900" indent="-342900">
              <a:buAutoNum type="arabicPeriod"/>
            </a:pPr>
            <a:r>
              <a:rPr lang="es-ES" sz="2400" dirty="0" err="1">
                <a:solidFill>
                  <a:schemeClr val="tx1"/>
                </a:solidFill>
              </a:rPr>
              <a:t>Postdoc</a:t>
            </a:r>
            <a:r>
              <a:rPr lang="es-ES" sz="2400" dirty="0">
                <a:solidFill>
                  <a:schemeClr val="tx1"/>
                </a:solidFill>
              </a:rPr>
              <a:t>. en el extranjero</a:t>
            </a:r>
          </a:p>
          <a:p>
            <a:pPr marL="342900" indent="-342900">
              <a:buAutoNum type="arabicPeriod"/>
            </a:pPr>
            <a:r>
              <a:rPr lang="es-ES" sz="2400" dirty="0">
                <a:solidFill>
                  <a:schemeClr val="tx1"/>
                </a:solidFill>
              </a:rPr>
              <a:t>Contrato de reincorporación</a:t>
            </a:r>
          </a:p>
          <a:p>
            <a:pPr marL="342900" indent="-342900">
              <a:buAutoNum type="arabicPeriod"/>
            </a:pPr>
            <a:r>
              <a:rPr lang="es-ES" sz="2400" dirty="0">
                <a:solidFill>
                  <a:schemeClr val="tx1"/>
                </a:solidFill>
              </a:rPr>
              <a:t>Investigador con contrato estable o funcionario</a:t>
            </a:r>
          </a:p>
          <a:p>
            <a:pPr marL="342900" indent="-342900">
              <a:buAutoNum type="arabicPeriod"/>
            </a:pPr>
            <a:r>
              <a:rPr lang="es-ES" sz="2400" dirty="0">
                <a:solidFill>
                  <a:schemeClr val="tx1"/>
                </a:solidFill>
              </a:rPr>
              <a:t>Director de Instituto </a:t>
            </a:r>
          </a:p>
          <a:p>
            <a:pPr marL="342900" indent="-342900">
              <a:buAutoNum type="arabicPeriod"/>
            </a:pPr>
            <a:r>
              <a:rPr lang="es-ES" sz="2400" dirty="0">
                <a:solidFill>
                  <a:schemeClr val="tx1"/>
                </a:solidFill>
              </a:rPr>
              <a:t>………. </a:t>
            </a:r>
            <a:endParaRPr lang="es-E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38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0"/>
            <a:ext cx="10113407" cy="496606"/>
          </a:xfrm>
        </p:spPr>
        <p:txBody>
          <a:bodyPr/>
          <a:lstStyle/>
          <a:p>
            <a:pPr algn="ctr"/>
            <a:r>
              <a:rPr lang="es-ES" sz="2800" i="1" dirty="0"/>
              <a:t>La vida Científica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3200" y="496606"/>
            <a:ext cx="10496181" cy="4952216"/>
          </a:xfrm>
        </p:spPr>
        <p:txBody>
          <a:bodyPr>
            <a:no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>
                <a:solidFill>
                  <a:srgbClr val="0000FF"/>
                </a:solidFill>
              </a:rPr>
              <a:t>En</a:t>
            </a:r>
            <a:r>
              <a:rPr lang="es-ES" sz="2400" dirty="0">
                <a:solidFill>
                  <a:schemeClr val="tx1"/>
                </a:solidFill>
              </a:rPr>
              <a:t> 	La vida Científica </a:t>
            </a:r>
            <a:r>
              <a:rPr lang="es-ES" sz="2400" dirty="0">
                <a:solidFill>
                  <a:srgbClr val="0000FF"/>
                </a:solidFill>
              </a:rPr>
              <a:t>siempre se necesita </a:t>
            </a:r>
            <a:r>
              <a:rPr lang="es-ES" sz="2400" dirty="0">
                <a:solidFill>
                  <a:schemeClr val="tx1"/>
                </a:solidFill>
              </a:rPr>
              <a:t> :</a:t>
            </a:r>
          </a:p>
          <a:p>
            <a:endParaRPr lang="es-ES" sz="2400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ES" sz="2400" dirty="0">
                <a:solidFill>
                  <a:schemeClr val="tx1"/>
                </a:solidFill>
              </a:rPr>
              <a:t>Doctorando </a:t>
            </a:r>
            <a:r>
              <a:rPr lang="es-ES" sz="2400" dirty="0">
                <a:solidFill>
                  <a:srgbClr val="0000FF"/>
                </a:solidFill>
                <a:sym typeface="Wingdings" panose="05000000000000000000" pitchFamily="2" charset="2"/>
              </a:rPr>
              <a:t> “Jefe”, proyecto y laboratorio</a:t>
            </a:r>
            <a:endParaRPr lang="es-ES" sz="2400" dirty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s-ES" sz="2400" dirty="0" err="1">
                <a:solidFill>
                  <a:schemeClr val="tx1"/>
                </a:solidFill>
              </a:rPr>
              <a:t>Postdoc</a:t>
            </a:r>
            <a:r>
              <a:rPr lang="es-ES" sz="2400" dirty="0">
                <a:solidFill>
                  <a:schemeClr val="tx1"/>
                </a:solidFill>
              </a:rPr>
              <a:t>. en el extranjero</a:t>
            </a:r>
            <a:r>
              <a:rPr lang="es-ES" sz="2400" dirty="0">
                <a:solidFill>
                  <a:srgbClr val="0000FF"/>
                </a:solidFill>
                <a:sym typeface="Wingdings" panose="05000000000000000000" pitchFamily="2" charset="2"/>
              </a:rPr>
              <a:t>  proyecto y laboratorio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s-ES" sz="2400" dirty="0">
                <a:solidFill>
                  <a:schemeClr val="tx1"/>
                </a:solidFill>
              </a:rPr>
              <a:t>Contrato de reincorporación </a:t>
            </a:r>
            <a:r>
              <a:rPr lang="es-ES" sz="2400" dirty="0">
                <a:solidFill>
                  <a:srgbClr val="0000FF"/>
                </a:solidFill>
                <a:sym typeface="Wingdings" panose="05000000000000000000" pitchFamily="2" charset="2"/>
              </a:rPr>
              <a:t> proyecto y laboratorio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s-ES" sz="2400" dirty="0">
                <a:solidFill>
                  <a:schemeClr val="tx1"/>
                </a:solidFill>
              </a:rPr>
              <a:t>Investigador con contrato estable o funcionario</a:t>
            </a:r>
            <a:r>
              <a:rPr lang="es-ES" sz="2400" dirty="0">
                <a:solidFill>
                  <a:srgbClr val="0000FF"/>
                </a:solidFill>
                <a:sym typeface="Wingdings" panose="05000000000000000000" pitchFamily="2" charset="2"/>
              </a:rPr>
              <a:t>  apoyo Científico</a:t>
            </a:r>
            <a:endParaRPr lang="es-ES" sz="2400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ES" sz="2400" dirty="0">
                <a:solidFill>
                  <a:schemeClr val="tx1"/>
                </a:solidFill>
              </a:rPr>
              <a:t>Director de Instituto </a:t>
            </a:r>
            <a:r>
              <a:rPr lang="es-ES" sz="2400" dirty="0">
                <a:solidFill>
                  <a:srgbClr val="0000FF"/>
                </a:solidFill>
                <a:sym typeface="Wingdings" panose="05000000000000000000" pitchFamily="2" charset="2"/>
              </a:rPr>
              <a:t> apoyo a gestión de proyectos y de infraestructuras</a:t>
            </a:r>
            <a:endParaRPr lang="es-ES" sz="2400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ES" sz="2400" dirty="0">
                <a:solidFill>
                  <a:schemeClr val="tx1"/>
                </a:solidFill>
              </a:rPr>
              <a:t>………. </a:t>
            </a:r>
            <a:endParaRPr lang="es-E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92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0"/>
            <a:ext cx="10113407" cy="496606"/>
          </a:xfrm>
        </p:spPr>
        <p:txBody>
          <a:bodyPr/>
          <a:lstStyle/>
          <a:p>
            <a:pPr algn="ctr"/>
            <a:r>
              <a:rPr lang="es-ES" sz="2800" i="1" dirty="0"/>
              <a:t>La vida Científica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3200" y="496606"/>
            <a:ext cx="10496181" cy="4952216"/>
          </a:xfrm>
        </p:spPr>
        <p:txBody>
          <a:bodyPr>
            <a:no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>
                <a:solidFill>
                  <a:srgbClr val="0000FF"/>
                </a:solidFill>
              </a:rPr>
              <a:t>En</a:t>
            </a:r>
            <a:r>
              <a:rPr lang="es-ES" sz="2400" dirty="0">
                <a:solidFill>
                  <a:schemeClr val="tx1"/>
                </a:solidFill>
              </a:rPr>
              <a:t> 	La vida Científica </a:t>
            </a:r>
            <a:r>
              <a:rPr lang="es-ES" sz="2400" dirty="0">
                <a:solidFill>
                  <a:srgbClr val="0000FF"/>
                </a:solidFill>
              </a:rPr>
              <a:t>siempre se necesita </a:t>
            </a:r>
            <a:r>
              <a:rPr lang="es-ES" sz="2400" dirty="0">
                <a:solidFill>
                  <a:schemeClr val="tx1"/>
                </a:solidFill>
              </a:rPr>
              <a:t> :</a:t>
            </a:r>
          </a:p>
          <a:p>
            <a:endParaRPr lang="es-ES" sz="2400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ES" sz="2400" dirty="0">
                <a:solidFill>
                  <a:schemeClr val="tx1"/>
                </a:solidFill>
              </a:rPr>
              <a:t>Doctorando </a:t>
            </a:r>
            <a:r>
              <a:rPr lang="es-ES" sz="2400" dirty="0">
                <a:solidFill>
                  <a:srgbClr val="0000FF"/>
                </a:solidFill>
                <a:sym typeface="Wingdings" panose="05000000000000000000" pitchFamily="2" charset="2"/>
              </a:rPr>
              <a:t> “Jefe”, proyecto y laboratorio</a:t>
            </a:r>
            <a:endParaRPr lang="es-ES" sz="2400" dirty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s-ES" sz="2400" dirty="0" err="1">
                <a:solidFill>
                  <a:schemeClr val="tx1"/>
                </a:solidFill>
              </a:rPr>
              <a:t>Postdoc</a:t>
            </a:r>
            <a:r>
              <a:rPr lang="es-ES" sz="2400" dirty="0">
                <a:solidFill>
                  <a:schemeClr val="tx1"/>
                </a:solidFill>
              </a:rPr>
              <a:t>. en el extranjero</a:t>
            </a:r>
            <a:r>
              <a:rPr lang="es-ES" sz="2400" dirty="0">
                <a:solidFill>
                  <a:srgbClr val="0000FF"/>
                </a:solidFill>
                <a:sym typeface="Wingdings" panose="05000000000000000000" pitchFamily="2" charset="2"/>
              </a:rPr>
              <a:t>  proyecto y laboratorio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s-ES" sz="2400" dirty="0">
                <a:solidFill>
                  <a:schemeClr val="tx1"/>
                </a:solidFill>
              </a:rPr>
              <a:t>Contrato de reincorporación </a:t>
            </a:r>
            <a:r>
              <a:rPr lang="es-ES" sz="2400" dirty="0">
                <a:solidFill>
                  <a:srgbClr val="0000FF"/>
                </a:solidFill>
                <a:sym typeface="Wingdings" panose="05000000000000000000" pitchFamily="2" charset="2"/>
              </a:rPr>
              <a:t> proyecto y laboratorio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s-ES" sz="2400" dirty="0">
                <a:solidFill>
                  <a:schemeClr val="tx1"/>
                </a:solidFill>
              </a:rPr>
              <a:t>Investigador con contrato estable o funcionario</a:t>
            </a:r>
            <a:r>
              <a:rPr lang="es-ES" sz="2400" dirty="0">
                <a:solidFill>
                  <a:srgbClr val="0000FF"/>
                </a:solidFill>
                <a:sym typeface="Wingdings" panose="05000000000000000000" pitchFamily="2" charset="2"/>
              </a:rPr>
              <a:t>  apoyo Científico</a:t>
            </a:r>
            <a:endParaRPr lang="es-ES" sz="2400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ES" sz="2400" dirty="0">
                <a:solidFill>
                  <a:schemeClr val="tx1"/>
                </a:solidFill>
              </a:rPr>
              <a:t>Director de Instituto </a:t>
            </a:r>
            <a:r>
              <a:rPr lang="es-ES" sz="2400" dirty="0">
                <a:solidFill>
                  <a:srgbClr val="0000FF"/>
                </a:solidFill>
                <a:sym typeface="Wingdings" panose="05000000000000000000" pitchFamily="2" charset="2"/>
              </a:rPr>
              <a:t> apoyo a gestión de proyectos y de infraestructuras</a:t>
            </a:r>
            <a:endParaRPr lang="es-ES" sz="2400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ES" sz="2400" dirty="0">
                <a:solidFill>
                  <a:schemeClr val="tx1"/>
                </a:solidFill>
              </a:rPr>
              <a:t>………. </a:t>
            </a:r>
          </a:p>
          <a:p>
            <a:pPr marL="342900" indent="-342900">
              <a:buAutoNum type="arabicPeriod"/>
            </a:pPr>
            <a:endParaRPr lang="es-ES" sz="2400" dirty="0">
              <a:solidFill>
                <a:schemeClr val="tx1"/>
              </a:solidFill>
            </a:endParaRPr>
          </a:p>
          <a:p>
            <a:endParaRPr lang="es-ES" sz="2000" dirty="0">
              <a:solidFill>
                <a:schemeClr val="tx1"/>
              </a:solidFill>
            </a:endParaRPr>
          </a:p>
          <a:p>
            <a:r>
              <a:rPr lang="es-ES" sz="2000" dirty="0">
                <a:solidFill>
                  <a:schemeClr val="tx1"/>
                </a:solidFill>
              </a:rPr>
              <a:t>                                                                        </a:t>
            </a:r>
            <a:r>
              <a:rPr lang="es-ES" sz="2400" dirty="0">
                <a:solidFill>
                  <a:schemeClr val="tx1"/>
                </a:solidFill>
              </a:rPr>
              <a:t>VAPC   (</a:t>
            </a:r>
            <a:r>
              <a:rPr lang="es-ES" sz="2400" dirty="0">
                <a:solidFill>
                  <a:srgbClr val="0000FF"/>
                </a:solidFill>
              </a:rPr>
              <a:t>vapc@csic.es</a:t>
            </a:r>
            <a:r>
              <a:rPr lang="es-ES" sz="2400" dirty="0">
                <a:solidFill>
                  <a:schemeClr val="tx1"/>
                </a:solidFill>
              </a:rPr>
              <a:t>)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4184073" y="2729345"/>
            <a:ext cx="7356763" cy="1246910"/>
          </a:xfrm>
          <a:prstGeom prst="ellipse">
            <a:avLst/>
          </a:prstGeom>
          <a:solidFill>
            <a:srgbClr val="C00000">
              <a:alpha val="29000"/>
            </a:srgbClr>
          </a:solidFill>
          <a:ln>
            <a:gradFill>
              <a:gsLst>
                <a:gs pos="0">
                  <a:schemeClr val="tx2"/>
                </a:gs>
                <a:gs pos="37000">
                  <a:schemeClr val="accent1">
                    <a:lumMod val="45000"/>
                    <a:lumOff val="55000"/>
                  </a:schemeClr>
                </a:gs>
                <a:gs pos="69000">
                  <a:schemeClr val="accent1">
                    <a:lumMod val="45000"/>
                    <a:lumOff val="55000"/>
                  </a:schemeClr>
                </a:gs>
                <a:gs pos="100000">
                  <a:srgbClr val="00B050"/>
                </a:gs>
              </a:gsLst>
              <a:lin ang="30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Arco 7"/>
          <p:cNvSpPr/>
          <p:nvPr/>
        </p:nvSpPr>
        <p:spPr>
          <a:xfrm rot="13006271">
            <a:off x="4432631" y="2912421"/>
            <a:ext cx="1260581" cy="2193683"/>
          </a:xfrm>
          <a:prstGeom prst="arc">
            <a:avLst>
              <a:gd name="adj1" fmla="val 15497252"/>
              <a:gd name="adj2" fmla="val 21397153"/>
            </a:avLst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 derecha 8"/>
          <p:cNvSpPr/>
          <p:nvPr/>
        </p:nvSpPr>
        <p:spPr>
          <a:xfrm>
            <a:off x="4616249" y="4852219"/>
            <a:ext cx="471949" cy="25072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74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CA15-6B8C-46B3-BCC5-8F63089C5E6F}" type="slidenum">
              <a:rPr lang="es-ES" smtClean="0"/>
              <a:pPr/>
              <a:t>5</a:t>
            </a:fld>
            <a:endParaRPr lang="es-ES" dirty="0"/>
          </a:p>
        </p:txBody>
      </p:sp>
      <p:graphicFrame>
        <p:nvGraphicFramePr>
          <p:cNvPr id="5" name="Diagrama 1"/>
          <p:cNvGraphicFramePr/>
          <p:nvPr>
            <p:extLst>
              <p:ext uri="{D42A27DB-BD31-4B8C-83A1-F6EECF244321}">
                <p14:modId xmlns:p14="http://schemas.microsoft.com/office/powerpoint/2010/main" val="3526258086"/>
              </p:ext>
            </p:extLst>
          </p:nvPr>
        </p:nvGraphicFramePr>
        <p:xfrm>
          <a:off x="1058091" y="137596"/>
          <a:ext cx="10646229" cy="6622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24">
            <a:extLst>
              <a:ext uri="{FF2B5EF4-FFF2-40B4-BE49-F238E27FC236}">
                <a16:creationId xmlns:a16="http://schemas.microsoft.com/office/drawing/2014/main" id="{68D5C359-25CF-4965-AD0E-EB575D185CA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1" t="17266" r="19353" b="4657"/>
          <a:stretch/>
        </p:blipFill>
        <p:spPr>
          <a:xfrm rot="5400000">
            <a:off x="5146105" y="2000574"/>
            <a:ext cx="871730" cy="747647"/>
          </a:xfrm>
          <a:prstGeom prst="rect">
            <a:avLst/>
          </a:prstGeom>
        </p:spPr>
      </p:pic>
      <p:pic>
        <p:nvPicPr>
          <p:cNvPr id="7" name="Imagen 4">
            <a:extLst>
              <a:ext uri="{FF2B5EF4-FFF2-40B4-BE49-F238E27FC236}">
                <a16:creationId xmlns:a16="http://schemas.microsoft.com/office/drawing/2014/main" id="{F8841E9A-2493-4161-A541-919D0322F666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82" t="1" r="22207" b="33660"/>
          <a:stretch/>
        </p:blipFill>
        <p:spPr>
          <a:xfrm>
            <a:off x="1743454" y="1670312"/>
            <a:ext cx="743713" cy="780288"/>
          </a:xfrm>
          <a:prstGeom prst="rect">
            <a:avLst/>
          </a:prstGeom>
        </p:spPr>
      </p:pic>
      <p:pic>
        <p:nvPicPr>
          <p:cNvPr id="8" name="Imagen 16">
            <a:extLst>
              <a:ext uri="{FF2B5EF4-FFF2-40B4-BE49-F238E27FC236}">
                <a16:creationId xmlns:a16="http://schemas.microsoft.com/office/drawing/2014/main" id="{2DC129C9-A25E-4FAC-87B6-62402154D91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9" t="17776" r="23330" b="17453"/>
          <a:stretch/>
        </p:blipFill>
        <p:spPr>
          <a:xfrm rot="5400000">
            <a:off x="6776485" y="2007855"/>
            <a:ext cx="882408" cy="743762"/>
          </a:xfrm>
          <a:prstGeom prst="rect">
            <a:avLst/>
          </a:prstGeom>
        </p:spPr>
      </p:pic>
      <p:pic>
        <p:nvPicPr>
          <p:cNvPr id="9" name="Imagen 12">
            <a:extLst>
              <a:ext uri="{FF2B5EF4-FFF2-40B4-BE49-F238E27FC236}">
                <a16:creationId xmlns:a16="http://schemas.microsoft.com/office/drawing/2014/main" id="{4776B201-388A-40C9-B388-C97A0BC51496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0" r="8460" b="27344"/>
          <a:stretch/>
        </p:blipFill>
        <p:spPr>
          <a:xfrm>
            <a:off x="5386897" y="4925568"/>
            <a:ext cx="855407" cy="920496"/>
          </a:xfrm>
          <a:prstGeom prst="rect">
            <a:avLst/>
          </a:prstGeom>
        </p:spPr>
      </p:pic>
      <p:pic>
        <p:nvPicPr>
          <p:cNvPr id="10" name="Imagen 27">
            <a:extLst>
              <a:ext uri="{FF2B5EF4-FFF2-40B4-BE49-F238E27FC236}">
                <a16:creationId xmlns:a16="http://schemas.microsoft.com/office/drawing/2014/main" id="{0A7A6329-0A58-4169-B195-A13738A04CF5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6" t="4144" r="21006" b="36116"/>
          <a:stretch/>
        </p:blipFill>
        <p:spPr>
          <a:xfrm>
            <a:off x="10619233" y="1164336"/>
            <a:ext cx="835152" cy="975360"/>
          </a:xfrm>
          <a:prstGeom prst="rect">
            <a:avLst/>
          </a:prstGeom>
        </p:spPr>
      </p:pic>
      <p:pic>
        <p:nvPicPr>
          <p:cNvPr id="11" name="Imagen 8">
            <a:extLst>
              <a:ext uri="{FF2B5EF4-FFF2-40B4-BE49-F238E27FC236}">
                <a16:creationId xmlns:a16="http://schemas.microsoft.com/office/drawing/2014/main" id="{163A95EA-D512-4EC4-BB71-3DBA8CDD74B0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2" t="7601" r="8881" b="10450"/>
          <a:stretch/>
        </p:blipFill>
        <p:spPr>
          <a:xfrm>
            <a:off x="2231137" y="4861704"/>
            <a:ext cx="795918" cy="835152"/>
          </a:xfrm>
          <a:prstGeom prst="rect">
            <a:avLst/>
          </a:prstGeom>
        </p:spPr>
      </p:pic>
      <p:pic>
        <p:nvPicPr>
          <p:cNvPr id="12" name="Imagen 6">
            <a:extLst>
              <a:ext uri="{FF2B5EF4-FFF2-40B4-BE49-F238E27FC236}">
                <a16:creationId xmlns:a16="http://schemas.microsoft.com/office/drawing/2014/main" id="{AE0081A1-7ECC-413E-A9F6-8116D2034E26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2" t="22241" r="11697" b="9296"/>
          <a:stretch/>
        </p:blipFill>
        <p:spPr>
          <a:xfrm>
            <a:off x="3621023" y="5029200"/>
            <a:ext cx="798577" cy="84715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18" y="5748148"/>
            <a:ext cx="715871" cy="833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29">
            <a:extLst>
              <a:ext uri="{FF2B5EF4-FFF2-40B4-BE49-F238E27FC236}">
                <a16:creationId xmlns:a16="http://schemas.microsoft.com/office/drawing/2014/main" id="{13839E1A-422C-4A9B-B475-9F4EA8EAEB90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77" r="14889" b="7836"/>
          <a:stretch/>
        </p:blipFill>
        <p:spPr>
          <a:xfrm>
            <a:off x="8314944" y="4373314"/>
            <a:ext cx="912141" cy="1180142"/>
          </a:xfrm>
          <a:prstGeom prst="rect">
            <a:avLst/>
          </a:prstGeom>
        </p:spPr>
      </p:pic>
      <p:pic>
        <p:nvPicPr>
          <p:cNvPr id="15" name="Imagen 31">
            <a:extLst>
              <a:ext uri="{FF2B5EF4-FFF2-40B4-BE49-F238E27FC236}">
                <a16:creationId xmlns:a16="http://schemas.microsoft.com/office/drawing/2014/main" id="{EC63D428-D282-4FAF-B515-7312B4872CC0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717" y="4535424"/>
            <a:ext cx="972515" cy="1011936"/>
          </a:xfrm>
          <a:prstGeom prst="rect">
            <a:avLst/>
          </a:prstGeom>
        </p:spPr>
      </p:pic>
      <p:pic>
        <p:nvPicPr>
          <p:cNvPr id="16" name="Imagen 28">
            <a:extLst>
              <a:ext uri="{FF2B5EF4-FFF2-40B4-BE49-F238E27FC236}">
                <a16:creationId xmlns:a16="http://schemas.microsoft.com/office/drawing/2014/main" id="{5B7D777B-F49D-4C1F-9AC0-D064F3D08618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3" t="25126" r="31980" b="25777"/>
          <a:stretch/>
        </p:blipFill>
        <p:spPr>
          <a:xfrm>
            <a:off x="10686287" y="4246152"/>
            <a:ext cx="944881" cy="1231104"/>
          </a:xfrm>
          <a:prstGeom prst="rect">
            <a:avLst/>
          </a:prstGeom>
        </p:spPr>
      </p:pic>
      <p:pic>
        <p:nvPicPr>
          <p:cNvPr id="17" name="Imagen 30">
            <a:extLst>
              <a:ext uri="{FF2B5EF4-FFF2-40B4-BE49-F238E27FC236}">
                <a16:creationId xmlns:a16="http://schemas.microsoft.com/office/drawing/2014/main" id="{8E23A406-A7E9-41EF-8CEB-BB8B9F439671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7" t="15921" r="15130" b="12737"/>
          <a:stretch/>
        </p:blipFill>
        <p:spPr>
          <a:xfrm rot="5400000">
            <a:off x="10627819" y="5651774"/>
            <a:ext cx="1272643" cy="1026662"/>
          </a:xfrm>
          <a:prstGeom prst="rect">
            <a:avLst/>
          </a:prstGeom>
        </p:spPr>
      </p:pic>
      <p:pic>
        <p:nvPicPr>
          <p:cNvPr id="18" name="Imagen 32">
            <a:extLst>
              <a:ext uri="{FF2B5EF4-FFF2-40B4-BE49-F238E27FC236}">
                <a16:creationId xmlns:a16="http://schemas.microsoft.com/office/drawing/2014/main" id="{8D58342F-02AE-470A-9B21-4AD5CEED7B09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458" y="4663440"/>
            <a:ext cx="685252" cy="95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920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6926" y="187890"/>
            <a:ext cx="10113407" cy="671091"/>
          </a:xfrm>
        </p:spPr>
        <p:txBody>
          <a:bodyPr/>
          <a:lstStyle/>
          <a:p>
            <a:r>
              <a:rPr lang="es-ES" sz="2400" i="1" dirty="0"/>
              <a:t>VAPC: Unidad de Convocatorias  </a:t>
            </a:r>
            <a:r>
              <a:rPr lang="es-ES" sz="2400" i="1" u="sng" dirty="0">
                <a:solidFill>
                  <a:srgbClr val="0000FF"/>
                </a:solidFill>
              </a:rPr>
              <a:t>unidad.convocatorias@csic.es</a:t>
            </a:r>
            <a:r>
              <a:rPr lang="es-ES" sz="2400" i="1" dirty="0"/>
              <a:t> </a:t>
            </a:r>
            <a:endParaRPr lang="es-ES" sz="2400" i="1" dirty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819" y="928253"/>
            <a:ext cx="10628843" cy="4710547"/>
          </a:xfrm>
        </p:spPr>
        <p:txBody>
          <a:bodyPr>
            <a:noAutofit/>
          </a:bodyPr>
          <a:lstStyle/>
          <a:p>
            <a:endParaRPr lang="es-ES" sz="2000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ES" sz="2000" dirty="0">
                <a:solidFill>
                  <a:schemeClr val="tx1"/>
                </a:solidFill>
              </a:rPr>
              <a:t>CONTRATOS PARA LA FORMACIÓN POSTDOCTORAL “</a:t>
            </a:r>
            <a:r>
              <a:rPr lang="es-ES" sz="2000" dirty="0">
                <a:solidFill>
                  <a:srgbClr val="C00000"/>
                </a:solidFill>
              </a:rPr>
              <a:t>JUAN DE LA CIERVA” – FORMACIÓN»</a:t>
            </a:r>
            <a:br>
              <a:rPr lang="es-ES" sz="2000" dirty="0">
                <a:solidFill>
                  <a:schemeClr val="tx1"/>
                </a:solidFill>
              </a:rPr>
            </a:br>
            <a:endParaRPr lang="es-ES" sz="2000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AutoNum type="arabicPeriod"/>
            </a:pPr>
            <a:r>
              <a:rPr lang="es-ES" sz="2000" dirty="0">
                <a:solidFill>
                  <a:schemeClr val="bg1">
                    <a:lumMod val="65000"/>
                  </a:schemeClr>
                </a:solidFill>
              </a:rPr>
              <a:t>AYUDAS PARA LA CONTRATACIÓN DE DOCTORES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  <a:r>
              <a:rPr lang="es-ES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«JUAN DE LA CIERVA» INCORPORACIÓN»</a:t>
            </a:r>
            <a:br>
              <a:rPr lang="es-ES" sz="2000" dirty="0">
                <a:solidFill>
                  <a:schemeClr val="tx1"/>
                </a:solidFill>
              </a:rPr>
            </a:br>
            <a:endParaRPr lang="es-ES" sz="2000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AutoNum type="arabicPeriod"/>
            </a:pPr>
            <a:r>
              <a:rPr lang="es-ES" sz="2000" dirty="0">
                <a:solidFill>
                  <a:schemeClr val="tx1"/>
                </a:solidFill>
              </a:rPr>
              <a:t>AYUDAS PARA LA CONTRATACIÓN DE DOCTORES </a:t>
            </a:r>
            <a:r>
              <a:rPr lang="es-ES" sz="2000" dirty="0">
                <a:solidFill>
                  <a:srgbClr val="C00000"/>
                </a:solidFill>
              </a:rPr>
              <a:t>«RAMÓN Y CAJAL»</a:t>
            </a:r>
            <a:br>
              <a:rPr lang="es-ES" sz="2000" dirty="0">
                <a:solidFill>
                  <a:srgbClr val="C00000"/>
                </a:solidFill>
              </a:rPr>
            </a:br>
            <a:endParaRPr lang="es-ES" sz="2000" dirty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es-ES" sz="2000" dirty="0">
                <a:solidFill>
                  <a:schemeClr val="tx1"/>
                </a:solidFill>
              </a:rPr>
              <a:t>AYUDAS PARA LA CONTRATACIÓN DE</a:t>
            </a:r>
            <a:r>
              <a:rPr lang="es-ES" sz="2000" dirty="0">
                <a:solidFill>
                  <a:srgbClr val="0000FF"/>
                </a:solidFill>
              </a:rPr>
              <a:t> PERSONAL TÉCNICO DE APOYO A LA I+D+I </a:t>
            </a:r>
          </a:p>
          <a:p>
            <a:pPr marL="342900" indent="-342900">
              <a:buAutoNum type="arabicPeriod"/>
            </a:pPr>
            <a:endParaRPr lang="es-ES" sz="2000" dirty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s-ES" sz="2000" dirty="0">
                <a:solidFill>
                  <a:schemeClr val="tx1"/>
                </a:solidFill>
              </a:rPr>
              <a:t>AYUDAS PARA LA CONTRATACIÓN DE PERSONAL en el programa estatal</a:t>
            </a:r>
            <a:r>
              <a:rPr lang="es-ES" sz="2000" dirty="0">
                <a:solidFill>
                  <a:srgbClr val="0000FF"/>
                </a:solidFill>
              </a:rPr>
              <a:t> INVESTIGO</a:t>
            </a:r>
            <a:br>
              <a:rPr lang="es-ES" sz="2000" dirty="0">
                <a:solidFill>
                  <a:srgbClr val="0000FF"/>
                </a:solidFill>
              </a:rPr>
            </a:br>
            <a:endParaRPr lang="es-ES" sz="2000" dirty="0">
              <a:solidFill>
                <a:srgbClr val="0000FF"/>
              </a:solidFill>
            </a:endParaRPr>
          </a:p>
          <a:p>
            <a:r>
              <a:rPr lang="es-ES" sz="2000" dirty="0">
                <a:solidFill>
                  <a:srgbClr val="0000FF"/>
                </a:solidFill>
              </a:rPr>
              <a:t>	(Apoyo desde la solicitud hasta su finalización, trámites diversos: traslados, etc.,…) </a:t>
            </a:r>
          </a:p>
        </p:txBody>
      </p:sp>
      <p:pic>
        <p:nvPicPr>
          <p:cNvPr id="7" name="Imagen 12">
            <a:extLst>
              <a:ext uri="{FF2B5EF4-FFF2-40B4-BE49-F238E27FC236}">
                <a16:creationId xmlns:a16="http://schemas.microsoft.com/office/drawing/2014/main" id="{4776B201-388A-40C9-B388-C97A0BC5149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0" r="8460" b="27344"/>
          <a:stretch/>
        </p:blipFill>
        <p:spPr>
          <a:xfrm>
            <a:off x="11184193" y="146304"/>
            <a:ext cx="855407" cy="9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179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6926" y="187890"/>
            <a:ext cx="10113407" cy="671091"/>
          </a:xfrm>
        </p:spPr>
        <p:txBody>
          <a:bodyPr/>
          <a:lstStyle/>
          <a:p>
            <a:r>
              <a:rPr lang="es-ES" sz="2400" i="1" dirty="0"/>
              <a:t>VAPC: Unidad de Convocatorias  </a:t>
            </a:r>
            <a:r>
              <a:rPr lang="es-ES" sz="2400" i="1" u="sng" dirty="0">
                <a:solidFill>
                  <a:srgbClr val="0000FF"/>
                </a:solidFill>
              </a:rPr>
              <a:t>unidad.convocatorias@csic.es</a:t>
            </a:r>
            <a:r>
              <a:rPr lang="es-ES" sz="2400" i="1" dirty="0"/>
              <a:t> </a:t>
            </a:r>
            <a:endParaRPr lang="es-ES" sz="2400" i="1" dirty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819" y="928253"/>
            <a:ext cx="10628843" cy="4197929"/>
          </a:xfrm>
        </p:spPr>
        <p:txBody>
          <a:bodyPr>
            <a:noAutofit/>
          </a:bodyPr>
          <a:lstStyle/>
          <a:p>
            <a:endParaRPr lang="es-ES" sz="2000" dirty="0">
              <a:solidFill>
                <a:schemeClr val="tx1"/>
              </a:solidFill>
            </a:endParaRPr>
          </a:p>
          <a:p>
            <a:r>
              <a:rPr lang="es-ES" sz="2000" b="1" dirty="0">
                <a:solidFill>
                  <a:schemeClr val="tx1"/>
                </a:solidFill>
              </a:rPr>
              <a:t>Ayudas de CSIC </a:t>
            </a:r>
            <a:r>
              <a:rPr lang="es-ES" sz="2000" dirty="0">
                <a:solidFill>
                  <a:schemeClr val="tx1"/>
                </a:solidFill>
              </a:rPr>
              <a:t>para la atracción de talento en el programa </a:t>
            </a:r>
            <a:r>
              <a:rPr lang="es-ES" sz="2000" dirty="0">
                <a:solidFill>
                  <a:srgbClr val="C00000"/>
                </a:solidFill>
              </a:rPr>
              <a:t>«RAMÓN Y CAJAL»  (ATRYC2021)</a:t>
            </a:r>
          </a:p>
          <a:p>
            <a:pPr marL="800100" lvl="1" indent="-342900">
              <a:buFont typeface="Arial" pitchFamily="34" charset="0"/>
              <a:buAutoNum type="arabicPeriod"/>
            </a:pPr>
            <a:endParaRPr lang="es-ES" sz="1200" dirty="0">
              <a:solidFill>
                <a:srgbClr val="C00000"/>
              </a:solidFill>
            </a:endParaRPr>
          </a:p>
          <a:p>
            <a:r>
              <a:rPr lang="es-ES" sz="2000" dirty="0">
                <a:solidFill>
                  <a:srgbClr val="C00000"/>
                </a:solidFill>
              </a:rPr>
              <a:t>	Co-</a:t>
            </a:r>
            <a:r>
              <a:rPr lang="es-ES" sz="2000" dirty="0">
                <a:solidFill>
                  <a:schemeClr val="tx1"/>
                </a:solidFill>
              </a:rPr>
              <a:t>Financiación de </a:t>
            </a:r>
            <a:r>
              <a:rPr lang="es-ES" sz="2000" b="1" dirty="0">
                <a:solidFill>
                  <a:schemeClr val="tx1"/>
                </a:solidFill>
              </a:rPr>
              <a:t>proyecto de investigación a los </a:t>
            </a:r>
            <a:r>
              <a:rPr lang="es-ES" sz="2000" b="1" dirty="0" err="1">
                <a:solidFill>
                  <a:schemeClr val="tx1"/>
                </a:solidFill>
              </a:rPr>
              <a:t>RyC</a:t>
            </a:r>
            <a:r>
              <a:rPr lang="es-ES" sz="2000" b="1" dirty="0">
                <a:solidFill>
                  <a:schemeClr val="tx1"/>
                </a:solidFill>
              </a:rPr>
              <a:t> seleccionados</a:t>
            </a:r>
            <a:r>
              <a:rPr lang="es-ES" sz="2000" dirty="0">
                <a:solidFill>
                  <a:schemeClr val="tx1"/>
                </a:solidFill>
              </a:rPr>
              <a:t> en las primeras 			posiciones de las áreas de investigación de la AEI. (150 k€, 3 años).</a:t>
            </a:r>
          </a:p>
          <a:p>
            <a:r>
              <a:rPr lang="es-ES" sz="2000" dirty="0">
                <a:solidFill>
                  <a:schemeClr val="tx1"/>
                </a:solidFill>
              </a:rPr>
              <a:t>		__________________________________________</a:t>
            </a:r>
          </a:p>
          <a:p>
            <a:endParaRPr lang="es-ES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tx1"/>
                </a:solidFill>
              </a:rPr>
              <a:t>Convocatorias de </a:t>
            </a:r>
            <a:r>
              <a:rPr lang="es-ES" sz="2000" b="1" dirty="0">
                <a:solidFill>
                  <a:schemeClr val="tx1"/>
                </a:solidFill>
              </a:rPr>
              <a:t>adquisición de equipamiento científico </a:t>
            </a:r>
            <a:r>
              <a:rPr lang="es-ES" sz="2000" dirty="0">
                <a:solidFill>
                  <a:schemeClr val="tx1"/>
                </a:solidFill>
              </a:rPr>
              <a:t>de la </a:t>
            </a:r>
            <a:r>
              <a:rPr lang="es-ES" sz="2000" b="1" dirty="0">
                <a:solidFill>
                  <a:schemeClr val="tx1"/>
                </a:solidFill>
              </a:rPr>
              <a:t>AEI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  <a:r>
              <a:rPr lang="es-ES" sz="2000" dirty="0"/>
              <a:t>	</a:t>
            </a:r>
            <a:r>
              <a:rPr lang="es-ES" sz="2000" dirty="0">
                <a:solidFill>
                  <a:srgbClr val="C00000"/>
                </a:solidFill>
              </a:rPr>
              <a:t>”EQC2021”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ES" sz="2000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tx1"/>
                </a:solidFill>
              </a:rPr>
              <a:t>BOLSA </a:t>
            </a:r>
            <a:r>
              <a:rPr lang="es-ES" sz="2000" b="1" dirty="0">
                <a:solidFill>
                  <a:schemeClr val="tx1"/>
                </a:solidFill>
              </a:rPr>
              <a:t>del CSIC</a:t>
            </a:r>
            <a:r>
              <a:rPr lang="es-ES" sz="2000" dirty="0">
                <a:solidFill>
                  <a:schemeClr val="tx1"/>
                </a:solidFill>
              </a:rPr>
              <a:t> DE APOYO A LOS </a:t>
            </a:r>
            <a:r>
              <a:rPr lang="es-ES" sz="2000" b="1" dirty="0">
                <a:solidFill>
                  <a:schemeClr val="tx1"/>
                </a:solidFill>
              </a:rPr>
              <a:t>SERVICIOS CIENTÍFICO-TÉCNICOS </a:t>
            </a:r>
            <a:r>
              <a:rPr lang="es-ES" sz="2000" dirty="0">
                <a:solidFill>
                  <a:srgbClr val="C00000"/>
                </a:solidFill>
              </a:rPr>
              <a:t>”FAS2022,….. ” </a:t>
            </a:r>
          </a:p>
          <a:p>
            <a:endParaRPr lang="es-ES" sz="2000" dirty="0"/>
          </a:p>
          <a:p>
            <a:endParaRPr lang="es-ES" sz="2000" dirty="0">
              <a:solidFill>
                <a:schemeClr val="tx1"/>
              </a:solidFill>
            </a:endParaRPr>
          </a:p>
          <a:p>
            <a:br>
              <a:rPr lang="es-ES" sz="2000" dirty="0">
                <a:solidFill>
                  <a:srgbClr val="C00000"/>
                </a:solidFill>
              </a:rPr>
            </a:br>
            <a:br>
              <a:rPr lang="es-ES" sz="2000" dirty="0">
                <a:solidFill>
                  <a:srgbClr val="0000FF"/>
                </a:solidFill>
              </a:rPr>
            </a:br>
            <a:endParaRPr lang="es-E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40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6926" y="187890"/>
            <a:ext cx="10113407" cy="671091"/>
          </a:xfrm>
        </p:spPr>
        <p:txBody>
          <a:bodyPr/>
          <a:lstStyle/>
          <a:p>
            <a:r>
              <a:rPr lang="es-ES" sz="2400" i="1" dirty="0"/>
              <a:t>VAPC: Unidad de Proyectos  </a:t>
            </a:r>
            <a:r>
              <a:rPr lang="es-ES" sz="2400" i="1" u="sng" dirty="0">
                <a:solidFill>
                  <a:srgbClr val="0000FF"/>
                </a:solidFill>
              </a:rPr>
              <a:t>proyectos.nacionales@csic.es</a:t>
            </a:r>
            <a:r>
              <a:rPr lang="es-ES" sz="2400" i="1" dirty="0"/>
              <a:t> </a:t>
            </a:r>
            <a:endParaRPr lang="es-ES" sz="2400" i="1" dirty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819" y="928253"/>
            <a:ext cx="10628843" cy="4682838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tx1"/>
                </a:solidFill>
              </a:rPr>
              <a:t>Convocatorias de la </a:t>
            </a:r>
            <a:r>
              <a:rPr lang="es-ES" sz="2000" b="1" dirty="0">
                <a:solidFill>
                  <a:schemeClr val="tx1"/>
                </a:solidFill>
              </a:rPr>
              <a:t>AEI</a:t>
            </a:r>
            <a:r>
              <a:rPr lang="es-ES" sz="2000" dirty="0">
                <a:solidFill>
                  <a:schemeClr val="tx1"/>
                </a:solidFill>
              </a:rPr>
              <a:t> de </a:t>
            </a:r>
            <a:r>
              <a:rPr lang="es-ES" sz="2000" b="1" dirty="0">
                <a:solidFill>
                  <a:schemeClr val="tx1"/>
                </a:solidFill>
              </a:rPr>
              <a:t>proyectos</a:t>
            </a:r>
            <a:endParaRPr lang="es-ES" sz="2000" dirty="0">
              <a:solidFill>
                <a:schemeClr val="tx1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s-ES" dirty="0">
                <a:solidFill>
                  <a:srgbClr val="C00000"/>
                </a:solidFill>
              </a:rPr>
              <a:t>Plan Nacional (PDI2021,  )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s-ES" dirty="0">
                <a:solidFill>
                  <a:srgbClr val="C00000"/>
                </a:solidFill>
              </a:rPr>
              <a:t>MRR (PDC2021, PLEC2021, TED2021)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s-ES" dirty="0">
                <a:solidFill>
                  <a:srgbClr val="C00000"/>
                </a:solidFill>
              </a:rPr>
              <a:t> Menciones de excelencia SO y </a:t>
            </a:r>
            <a:r>
              <a:rPr lang="es-ES" dirty="0" err="1">
                <a:solidFill>
                  <a:srgbClr val="C00000"/>
                </a:solidFill>
              </a:rPr>
              <a:t>MdM</a:t>
            </a:r>
            <a:r>
              <a:rPr lang="es-ES" dirty="0">
                <a:solidFill>
                  <a:srgbClr val="C00000"/>
                </a:solidFill>
              </a:rPr>
              <a:t> (CEX2021, )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s-ES" dirty="0">
                <a:solidFill>
                  <a:srgbClr val="C00000"/>
                </a:solidFill>
              </a:rPr>
              <a:t>……</a:t>
            </a:r>
            <a:endParaRPr lang="es-ES" sz="2000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tx1"/>
                </a:solidFill>
              </a:rPr>
              <a:t>Ayudas </a:t>
            </a:r>
            <a:r>
              <a:rPr lang="es-ES" sz="2000" b="1" dirty="0">
                <a:solidFill>
                  <a:schemeClr val="tx1"/>
                </a:solidFill>
              </a:rPr>
              <a:t>del CSIC</a:t>
            </a:r>
            <a:r>
              <a:rPr lang="es-ES" sz="2000" dirty="0">
                <a:solidFill>
                  <a:schemeClr val="tx1"/>
                </a:solidFill>
              </a:rPr>
              <a:t> DE APOYO proyectos</a:t>
            </a:r>
            <a:r>
              <a:rPr lang="es-ES" sz="2000" dirty="0">
                <a:solidFill>
                  <a:srgbClr val="C00000"/>
                </a:solidFill>
              </a:rPr>
              <a:t> 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s-ES" dirty="0">
                <a:solidFill>
                  <a:srgbClr val="C00000"/>
                </a:solidFill>
              </a:rPr>
              <a:t>Ayuda para la continuidad de proyectos PDI (AEPP2021,  )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s-ES" dirty="0">
                <a:solidFill>
                  <a:srgbClr val="C00000"/>
                </a:solidFill>
              </a:rPr>
              <a:t>Ayuda a la preparación de menciones de excelencia SO </a:t>
            </a:r>
            <a:r>
              <a:rPr lang="es-ES" dirty="0" err="1">
                <a:solidFill>
                  <a:srgbClr val="C00000"/>
                </a:solidFill>
              </a:rPr>
              <a:t>ó</a:t>
            </a:r>
            <a:r>
              <a:rPr lang="es-ES" dirty="0">
                <a:solidFill>
                  <a:srgbClr val="C00000"/>
                </a:solidFill>
              </a:rPr>
              <a:t> </a:t>
            </a:r>
            <a:r>
              <a:rPr lang="es-ES" dirty="0" err="1">
                <a:solidFill>
                  <a:srgbClr val="C00000"/>
                </a:solidFill>
              </a:rPr>
              <a:t>MdM</a:t>
            </a:r>
            <a:r>
              <a:rPr lang="es-ES" dirty="0">
                <a:solidFill>
                  <a:srgbClr val="C00000"/>
                </a:solidFill>
              </a:rPr>
              <a:t> (AECEX2021,)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s-ES" dirty="0">
                <a:solidFill>
                  <a:srgbClr val="C00000"/>
                </a:solidFill>
              </a:rPr>
              <a:t>Proyectos </a:t>
            </a:r>
            <a:r>
              <a:rPr lang="es-ES" dirty="0" err="1">
                <a:solidFill>
                  <a:srgbClr val="C00000"/>
                </a:solidFill>
              </a:rPr>
              <a:t>intramurales</a:t>
            </a:r>
            <a:r>
              <a:rPr lang="es-ES" dirty="0">
                <a:solidFill>
                  <a:srgbClr val="C00000"/>
                </a:solidFill>
              </a:rPr>
              <a:t> PIE</a:t>
            </a:r>
          </a:p>
          <a:p>
            <a:r>
              <a:rPr lang="es-ES" sz="2000" dirty="0">
                <a:solidFill>
                  <a:srgbClr val="0000FF"/>
                </a:solidFill>
              </a:rPr>
              <a:t>(Apoyo desde la solicitud hasta su finalización, trámites diversos: participantes , etc.,…)</a:t>
            </a:r>
          </a:p>
          <a:p>
            <a:r>
              <a:rPr lang="es-ES" sz="2000" dirty="0">
                <a:solidFill>
                  <a:srgbClr val="0000FF"/>
                </a:solidFill>
              </a:rPr>
              <a:t>OBJETIVO PRINCIPAL: </a:t>
            </a:r>
            <a:r>
              <a:rPr lang="es-ES" sz="2000" b="1" dirty="0">
                <a:solidFill>
                  <a:srgbClr val="0000FF"/>
                </a:solidFill>
              </a:rPr>
              <a:t>el IP debe tener disponible la financiación desde el 1er día de ejecución</a:t>
            </a:r>
            <a:endParaRPr lang="es-ES" sz="2000" b="1" dirty="0"/>
          </a:p>
          <a:p>
            <a:endParaRPr lang="es-ES" sz="2000" dirty="0">
              <a:solidFill>
                <a:schemeClr val="tx1"/>
              </a:solidFill>
            </a:endParaRPr>
          </a:p>
          <a:p>
            <a:br>
              <a:rPr lang="es-ES" sz="2000" dirty="0">
                <a:solidFill>
                  <a:srgbClr val="C00000"/>
                </a:solidFill>
              </a:rPr>
            </a:br>
            <a:br>
              <a:rPr lang="es-ES" sz="2000" dirty="0">
                <a:solidFill>
                  <a:srgbClr val="0000FF"/>
                </a:solidFill>
              </a:rPr>
            </a:br>
            <a:endParaRPr lang="es-ES" sz="2000" dirty="0">
              <a:solidFill>
                <a:srgbClr val="0000FF"/>
              </a:solidFill>
            </a:endParaRPr>
          </a:p>
        </p:txBody>
      </p:sp>
      <p:pic>
        <p:nvPicPr>
          <p:cNvPr id="7" name="Imagen 8">
            <a:extLst>
              <a:ext uri="{FF2B5EF4-FFF2-40B4-BE49-F238E27FC236}">
                <a16:creationId xmlns:a16="http://schemas.microsoft.com/office/drawing/2014/main" id="{163A95EA-D512-4EC4-BB71-3DBA8CDD74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2" t="7601" r="8881" b="10450"/>
          <a:stretch/>
        </p:blipFill>
        <p:spPr>
          <a:xfrm>
            <a:off x="9650949" y="127923"/>
            <a:ext cx="795918" cy="835152"/>
          </a:xfrm>
          <a:prstGeom prst="rect">
            <a:avLst/>
          </a:prstGeom>
        </p:spPr>
      </p:pic>
      <p:pic>
        <p:nvPicPr>
          <p:cNvPr id="8" name="Imagen 6">
            <a:extLst>
              <a:ext uri="{FF2B5EF4-FFF2-40B4-BE49-F238E27FC236}">
                <a16:creationId xmlns:a16="http://schemas.microsoft.com/office/drawing/2014/main" id="{AE0081A1-7ECC-413E-A9F6-8116D2034E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2" t="22241" r="11697" b="9296"/>
          <a:stretch/>
        </p:blipFill>
        <p:spPr>
          <a:xfrm>
            <a:off x="11333443" y="121920"/>
            <a:ext cx="798577" cy="847159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4402" y="128542"/>
            <a:ext cx="715871" cy="833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32">
            <a:extLst>
              <a:ext uri="{FF2B5EF4-FFF2-40B4-BE49-F238E27FC236}">
                <a16:creationId xmlns:a16="http://schemas.microsoft.com/office/drawing/2014/main" id="{8D58342F-02AE-470A-9B21-4AD5CEED7B0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59"/>
          <a:stretch/>
        </p:blipFill>
        <p:spPr>
          <a:xfrm>
            <a:off x="8855078" y="128542"/>
            <a:ext cx="685252" cy="85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695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6926" y="187890"/>
            <a:ext cx="10113407" cy="671091"/>
          </a:xfrm>
        </p:spPr>
        <p:txBody>
          <a:bodyPr/>
          <a:lstStyle/>
          <a:p>
            <a:r>
              <a:rPr lang="es-ES" sz="2400" i="1" dirty="0"/>
              <a:t>VAPC: Unidad de Coordinación  </a:t>
            </a:r>
            <a:r>
              <a:rPr lang="es-ES" sz="2400" i="1" u="sng" dirty="0">
                <a:solidFill>
                  <a:srgbClr val="0000FF"/>
                </a:solidFill>
              </a:rPr>
              <a:t>coordinacion.vapc@csic.es</a:t>
            </a:r>
            <a:r>
              <a:rPr lang="es-ES" sz="2400" i="1" dirty="0"/>
              <a:t> </a:t>
            </a:r>
            <a:endParaRPr lang="es-ES" sz="2400" i="1" dirty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819" y="928253"/>
            <a:ext cx="10628843" cy="4012457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tx1"/>
                </a:solidFill>
              </a:rPr>
              <a:t>Registro de solicitudes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ES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tx1"/>
                </a:solidFill>
              </a:rPr>
              <a:t>Registro de firma de Representante Legal de CSIC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ES" sz="2000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tx1"/>
                </a:solidFill>
              </a:rPr>
              <a:t>Registro de solicitudes de licitación nacionales e internacionales (tender)</a:t>
            </a:r>
            <a:br>
              <a:rPr lang="es-ES" sz="2000" dirty="0">
                <a:solidFill>
                  <a:schemeClr val="tx1"/>
                </a:solidFill>
              </a:rPr>
            </a:br>
            <a:r>
              <a:rPr lang="es-ES" sz="2000" dirty="0">
                <a:solidFill>
                  <a:schemeClr val="tx1"/>
                </a:solidFill>
              </a:rPr>
              <a:t>   				en colaboración con VATC (</a:t>
            </a:r>
            <a:r>
              <a:rPr lang="es-ES" sz="2000" dirty="0">
                <a:solidFill>
                  <a:srgbClr val="0000FF"/>
                </a:solidFill>
              </a:rPr>
              <a:t>csic_tender@csic.es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  <a:endParaRPr lang="es-ES" sz="2000" dirty="0"/>
          </a:p>
          <a:p>
            <a:endParaRPr lang="es-ES" sz="2000" dirty="0">
              <a:solidFill>
                <a:schemeClr val="tx1"/>
              </a:solidFill>
            </a:endParaRPr>
          </a:p>
          <a:p>
            <a:br>
              <a:rPr lang="es-ES" sz="2000" dirty="0">
                <a:solidFill>
                  <a:srgbClr val="C00000"/>
                </a:solidFill>
              </a:rPr>
            </a:br>
            <a:br>
              <a:rPr lang="es-ES" sz="2000" dirty="0">
                <a:solidFill>
                  <a:srgbClr val="0000FF"/>
                </a:solidFill>
              </a:rPr>
            </a:br>
            <a:endParaRPr lang="es-ES" sz="2000" dirty="0">
              <a:solidFill>
                <a:srgbClr val="0000FF"/>
              </a:solidFill>
            </a:endParaRPr>
          </a:p>
        </p:txBody>
      </p:sp>
      <p:pic>
        <p:nvPicPr>
          <p:cNvPr id="7" name="Imagen 27">
            <a:extLst>
              <a:ext uri="{FF2B5EF4-FFF2-40B4-BE49-F238E27FC236}">
                <a16:creationId xmlns:a16="http://schemas.microsoft.com/office/drawing/2014/main" id="{0A7A6329-0A58-4169-B195-A13738A04CF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6" t="4144" r="21006" b="36116"/>
          <a:stretch/>
        </p:blipFill>
        <p:spPr>
          <a:xfrm>
            <a:off x="10954513" y="237744"/>
            <a:ext cx="835152" cy="9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912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Adyacencia">
  <a:themeElements>
    <a:clrScheme name="Personalizado 2">
      <a:dk1>
        <a:srgbClr val="000000"/>
      </a:dk1>
      <a:lt1>
        <a:srgbClr val="FFFFFF"/>
      </a:lt1>
      <a:dk2>
        <a:srgbClr val="C0000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51567</TotalTime>
  <Words>818</Words>
  <Application>Microsoft Office PowerPoint</Application>
  <PresentationFormat>Panorámica</PresentationFormat>
  <Paragraphs>124</Paragraphs>
  <Slides>11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Wingdings</vt:lpstr>
      <vt:lpstr>3_Adyacencia</vt:lpstr>
      <vt:lpstr>VAPC, estructura y funciones</vt:lpstr>
      <vt:lpstr>La vida Científica </vt:lpstr>
      <vt:lpstr>La vida Científica </vt:lpstr>
      <vt:lpstr>La vida Científica </vt:lpstr>
      <vt:lpstr>Presentación de PowerPoint</vt:lpstr>
      <vt:lpstr>VAPC: Unidad de Convocatorias  unidad.convocatorias@csic.es </vt:lpstr>
      <vt:lpstr>VAPC: Unidad de Convocatorias  unidad.convocatorias@csic.es </vt:lpstr>
      <vt:lpstr>VAPC: Unidad de Proyectos  proyectos.nacionales@csic.es </vt:lpstr>
      <vt:lpstr>VAPC: Unidad de Coordinación  coordinacion.vapc@csic.es </vt:lpstr>
      <vt:lpstr>VAPC: Unidad de ICTS  icts-vapc@csic.es </vt:lpstr>
      <vt:lpstr>VAPC:  Programación de actuaciones 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marcoj</dc:creator>
  <cp:lastModifiedBy>Carlos Andrés Prieto de Castro</cp:lastModifiedBy>
  <cp:revision>739</cp:revision>
  <cp:lastPrinted>2020-11-16T16:10:35Z</cp:lastPrinted>
  <dcterms:created xsi:type="dcterms:W3CDTF">2018-11-17T07:42:19Z</dcterms:created>
  <dcterms:modified xsi:type="dcterms:W3CDTF">2022-06-13T11:34:45Z</dcterms:modified>
</cp:coreProperties>
</file>