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_rels/presentation.xml.rels" ContentType="application/vnd.openxmlformats-package.relationships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_rels/slideLayout2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20.xml.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2.xml" ContentType="application/vnd.openxmlformats-officedocument.presentationml.slideLayout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2.xml" ContentType="application/vnd.openxmlformats-officedocument.presentationml.slide+xml"/>
  <Override PartName="/ppt/slides/slide3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</p:sldIdLst>
  <p:sldSz cx="9144000" cy="5143500"/>
  <p:notesSz cx="6858000" cy="9144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8DB50B5A-170C-4586-987F-E3E2F2B0882C}" type="slidenum">
              <a:t>&lt;#&gt;</a:t>
            </a:fld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311760" y="1152360"/>
            <a:ext cx="8520120" cy="16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311760" y="2936880"/>
            <a:ext cx="8520120" cy="16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924E9EFB-A995-4A7D-9A6C-7C1C1718F3BE}" type="slidenum">
              <a:t>&lt;#&gt;</a:t>
            </a:fld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311760" y="1152360"/>
            <a:ext cx="4157640" cy="16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4677840" y="1152360"/>
            <a:ext cx="4157640" cy="16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/>
          </p:nvPr>
        </p:nvSpPr>
        <p:spPr>
          <a:xfrm>
            <a:off x="311760" y="2936880"/>
            <a:ext cx="4157640" cy="16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/>
          </p:nvPr>
        </p:nvSpPr>
        <p:spPr>
          <a:xfrm>
            <a:off x="4677840" y="2936880"/>
            <a:ext cx="4157640" cy="16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694CBB88-0D3A-42D7-A90D-DD16A386D748}" type="slidenum">
              <a:t>&lt;#&gt;</a:t>
            </a:fld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/>
          </p:nvPr>
        </p:nvSpPr>
        <p:spPr>
          <a:xfrm>
            <a:off x="311760" y="1152360"/>
            <a:ext cx="2743200" cy="16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/>
          </p:nvPr>
        </p:nvSpPr>
        <p:spPr>
          <a:xfrm>
            <a:off x="3192480" y="1152360"/>
            <a:ext cx="2743200" cy="16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/>
          </p:nvPr>
        </p:nvSpPr>
        <p:spPr>
          <a:xfrm>
            <a:off x="6073200" y="1152360"/>
            <a:ext cx="2743200" cy="16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/>
          </p:nvPr>
        </p:nvSpPr>
        <p:spPr>
          <a:xfrm>
            <a:off x="311760" y="2936880"/>
            <a:ext cx="2743200" cy="16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6"/>
          <p:cNvSpPr>
            <a:spLocks noGrp="1"/>
          </p:cNvSpPr>
          <p:nvPr>
            <p:ph/>
          </p:nvPr>
        </p:nvSpPr>
        <p:spPr>
          <a:xfrm>
            <a:off x="3192480" y="2936880"/>
            <a:ext cx="2743200" cy="16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7"/>
          <p:cNvSpPr>
            <a:spLocks noGrp="1"/>
          </p:cNvSpPr>
          <p:nvPr>
            <p:ph/>
          </p:nvPr>
        </p:nvSpPr>
        <p:spPr>
          <a:xfrm>
            <a:off x="6073200" y="2936880"/>
            <a:ext cx="2743200" cy="16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E6AC37A3-8333-4964-8531-DDCC75D8FB98}" type="slidenum">
              <a:t>&lt;#&gt;</a:t>
            </a:fld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03FF8D46-E7C0-4408-BDC3-1F8D5BF82630}" type="slidenum">
              <a:t>&lt;#&gt;</a:t>
            </a:fld>
          </a:p>
        </p:txBody>
      </p:sp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subTitle"/>
          </p:nvPr>
        </p:nvSpPr>
        <p:spPr>
          <a:xfrm>
            <a:off x="311760" y="1152360"/>
            <a:ext cx="8520120" cy="3416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s-E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5AB3C601-90B4-4C21-A4A3-B0246BC3CB3A}" type="slidenum">
              <a:t>&lt;#&gt;</a:t>
            </a:fld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/>
          </p:nvPr>
        </p:nvSpPr>
        <p:spPr>
          <a:xfrm>
            <a:off x="311760" y="1152360"/>
            <a:ext cx="8520120" cy="3416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DC263F2C-2EE2-4350-8AC8-2A34C28F2F26}" type="slidenum">
              <a:t>&lt;#&gt;</a:t>
            </a:fld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/>
          </p:nvPr>
        </p:nvSpPr>
        <p:spPr>
          <a:xfrm>
            <a:off x="311760" y="1152360"/>
            <a:ext cx="4157640" cy="3416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8" name="PlaceHolder 3"/>
          <p:cNvSpPr>
            <a:spLocks noGrp="1"/>
          </p:cNvSpPr>
          <p:nvPr>
            <p:ph/>
          </p:nvPr>
        </p:nvSpPr>
        <p:spPr>
          <a:xfrm>
            <a:off x="4677840" y="1152360"/>
            <a:ext cx="4157640" cy="3416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FAC606E4-C309-4A6F-BDA3-7C0045DC837D}" type="slidenum">
              <a:t>&lt;#&gt;</a:t>
            </a:fld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FB73BB46-72B1-46A5-B05D-61F9153CB88E}" type="slidenum">
              <a:t>&lt;#&gt;</a:t>
            </a:fld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subTitle"/>
          </p:nvPr>
        </p:nvSpPr>
        <p:spPr>
          <a:xfrm>
            <a:off x="311760" y="444960"/>
            <a:ext cx="8520120" cy="2654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s-E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942F9500-052B-4F8A-A7ED-AF680E63326D}" type="slidenum">
              <a:t>&lt;#&gt;</a:t>
            </a:fld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/>
          </p:nvPr>
        </p:nvSpPr>
        <p:spPr>
          <a:xfrm>
            <a:off x="311760" y="1152360"/>
            <a:ext cx="4157640" cy="16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/>
          </p:nvPr>
        </p:nvSpPr>
        <p:spPr>
          <a:xfrm>
            <a:off x="4677840" y="1152360"/>
            <a:ext cx="4157640" cy="3416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4" name="PlaceHolder 4"/>
          <p:cNvSpPr>
            <a:spLocks noGrp="1"/>
          </p:cNvSpPr>
          <p:nvPr>
            <p:ph/>
          </p:nvPr>
        </p:nvSpPr>
        <p:spPr>
          <a:xfrm>
            <a:off x="311760" y="2936880"/>
            <a:ext cx="4157640" cy="16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B166C462-3B93-4C9A-ADB7-29E209E12A15}" type="slidenum">
              <a:t>&lt;#&gt;</a:t>
            </a:fld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311760" y="1152360"/>
            <a:ext cx="8520120" cy="3416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s-E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9E506A80-1045-4366-A84F-3DD0BDC4B8C0}" type="slidenum">
              <a:t>&lt;#&gt;</a:t>
            </a:fld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/>
          </p:nvPr>
        </p:nvSpPr>
        <p:spPr>
          <a:xfrm>
            <a:off x="311760" y="1152360"/>
            <a:ext cx="4157640" cy="3416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/>
          </p:nvPr>
        </p:nvSpPr>
        <p:spPr>
          <a:xfrm>
            <a:off x="4677840" y="1152360"/>
            <a:ext cx="4157640" cy="16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/>
          </p:nvPr>
        </p:nvSpPr>
        <p:spPr>
          <a:xfrm>
            <a:off x="4677840" y="2936880"/>
            <a:ext cx="4157640" cy="16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BB6C234D-F6D0-41F5-9717-10926F2ECC2E}" type="slidenum">
              <a:t>&lt;#&gt;</a:t>
            </a:fld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/>
          </p:nvPr>
        </p:nvSpPr>
        <p:spPr>
          <a:xfrm>
            <a:off x="311760" y="1152360"/>
            <a:ext cx="4157640" cy="16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/>
          </p:nvPr>
        </p:nvSpPr>
        <p:spPr>
          <a:xfrm>
            <a:off x="4677840" y="1152360"/>
            <a:ext cx="4157640" cy="16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/>
          </p:nvPr>
        </p:nvSpPr>
        <p:spPr>
          <a:xfrm>
            <a:off x="311760" y="2936880"/>
            <a:ext cx="8520120" cy="16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F7C7D246-95F2-4F49-96E3-63FFE652C0C6}" type="slidenum">
              <a:t>&lt;#&gt;</a:t>
            </a:fld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/>
          </p:nvPr>
        </p:nvSpPr>
        <p:spPr>
          <a:xfrm>
            <a:off x="311760" y="1152360"/>
            <a:ext cx="8520120" cy="16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/>
          </p:nvPr>
        </p:nvSpPr>
        <p:spPr>
          <a:xfrm>
            <a:off x="311760" y="2936880"/>
            <a:ext cx="8520120" cy="16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3047AE3B-242A-47A7-A9C0-047D57A26F12}" type="slidenum">
              <a:t>&lt;#&gt;</a:t>
            </a:fld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/>
          </p:nvPr>
        </p:nvSpPr>
        <p:spPr>
          <a:xfrm>
            <a:off x="311760" y="1152360"/>
            <a:ext cx="4157640" cy="16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/>
          </p:nvPr>
        </p:nvSpPr>
        <p:spPr>
          <a:xfrm>
            <a:off x="4677840" y="1152360"/>
            <a:ext cx="4157640" cy="16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9" name="PlaceHolder 4"/>
          <p:cNvSpPr>
            <a:spLocks noGrp="1"/>
          </p:cNvSpPr>
          <p:nvPr>
            <p:ph/>
          </p:nvPr>
        </p:nvSpPr>
        <p:spPr>
          <a:xfrm>
            <a:off x="311760" y="2936880"/>
            <a:ext cx="4157640" cy="16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0" name="PlaceHolder 5"/>
          <p:cNvSpPr>
            <a:spLocks noGrp="1"/>
          </p:cNvSpPr>
          <p:nvPr>
            <p:ph/>
          </p:nvPr>
        </p:nvSpPr>
        <p:spPr>
          <a:xfrm>
            <a:off x="4677840" y="2936880"/>
            <a:ext cx="4157640" cy="16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3FA97FD8-EF5C-46E3-ACBD-04362A253A4E}" type="slidenum">
              <a:t>&lt;#&gt;</a:t>
            </a:fld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/>
          </p:nvPr>
        </p:nvSpPr>
        <p:spPr>
          <a:xfrm>
            <a:off x="311760" y="1152360"/>
            <a:ext cx="2743200" cy="16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/>
          </p:nvPr>
        </p:nvSpPr>
        <p:spPr>
          <a:xfrm>
            <a:off x="3192480" y="1152360"/>
            <a:ext cx="2743200" cy="16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/>
          </p:nvPr>
        </p:nvSpPr>
        <p:spPr>
          <a:xfrm>
            <a:off x="6073200" y="1152360"/>
            <a:ext cx="2743200" cy="16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5" name="PlaceHolder 5"/>
          <p:cNvSpPr>
            <a:spLocks noGrp="1"/>
          </p:cNvSpPr>
          <p:nvPr>
            <p:ph/>
          </p:nvPr>
        </p:nvSpPr>
        <p:spPr>
          <a:xfrm>
            <a:off x="311760" y="2936880"/>
            <a:ext cx="2743200" cy="16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PlaceHolder 6"/>
          <p:cNvSpPr>
            <a:spLocks noGrp="1"/>
          </p:cNvSpPr>
          <p:nvPr>
            <p:ph/>
          </p:nvPr>
        </p:nvSpPr>
        <p:spPr>
          <a:xfrm>
            <a:off x="3192480" y="2936880"/>
            <a:ext cx="2743200" cy="16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" name="PlaceHolder 7"/>
          <p:cNvSpPr>
            <a:spLocks noGrp="1"/>
          </p:cNvSpPr>
          <p:nvPr>
            <p:ph/>
          </p:nvPr>
        </p:nvSpPr>
        <p:spPr>
          <a:xfrm>
            <a:off x="6073200" y="2936880"/>
            <a:ext cx="2743200" cy="16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3016BC5E-953F-4E31-AE4F-27F2480D09C6}" type="slidenum">
              <a:t>&lt;#&gt;</a:t>
            </a:fld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/>
          </p:nvPr>
        </p:nvSpPr>
        <p:spPr>
          <a:xfrm>
            <a:off x="311760" y="1152360"/>
            <a:ext cx="8520120" cy="3416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BC6632E2-6E64-4935-852A-1202E94DD68E}" type="slidenum">
              <a:t>&lt;#&gt;</a:t>
            </a:fld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311760" y="1152360"/>
            <a:ext cx="4157640" cy="3416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/>
          </p:nvPr>
        </p:nvSpPr>
        <p:spPr>
          <a:xfrm>
            <a:off x="4677840" y="1152360"/>
            <a:ext cx="4157640" cy="3416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E1C6357F-26BF-4B1F-B126-633EF83B11C2}" type="slidenum">
              <a:t>&lt;#&gt;</a:t>
            </a:fld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5A3B3AFB-47F3-4E3B-B992-C93E0B3F5024}" type="slidenum">
              <a:t>&lt;#&gt;</a:t>
            </a:fld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311760" y="444960"/>
            <a:ext cx="8520120" cy="2654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s-E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20C2D490-8E59-4D3D-A299-6585A4C3DC05}" type="slidenum">
              <a:t>&lt;#&gt;</a:t>
            </a:fld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/>
          </p:nvPr>
        </p:nvSpPr>
        <p:spPr>
          <a:xfrm>
            <a:off x="311760" y="1152360"/>
            <a:ext cx="4157640" cy="16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/>
          </p:nvPr>
        </p:nvSpPr>
        <p:spPr>
          <a:xfrm>
            <a:off x="4677840" y="1152360"/>
            <a:ext cx="4157640" cy="3416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/>
          </p:nvPr>
        </p:nvSpPr>
        <p:spPr>
          <a:xfrm>
            <a:off x="311760" y="2936880"/>
            <a:ext cx="4157640" cy="16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9FA73E11-A432-47E1-A94E-C786F82E2FE7}" type="slidenum">
              <a:t>&lt;#&gt;</a:t>
            </a:fld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/>
          </p:nvPr>
        </p:nvSpPr>
        <p:spPr>
          <a:xfrm>
            <a:off x="311760" y="1152360"/>
            <a:ext cx="4157640" cy="3416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/>
          </p:nvPr>
        </p:nvSpPr>
        <p:spPr>
          <a:xfrm>
            <a:off x="4677840" y="1152360"/>
            <a:ext cx="4157640" cy="16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/>
          </p:nvPr>
        </p:nvSpPr>
        <p:spPr>
          <a:xfrm>
            <a:off x="4677840" y="2936880"/>
            <a:ext cx="4157640" cy="16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9D244A0B-F6A8-4857-93C5-2F57F2439020}" type="slidenum">
              <a:t>&lt;#&gt;</a:t>
            </a:fld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/>
          </p:nvPr>
        </p:nvSpPr>
        <p:spPr>
          <a:xfrm>
            <a:off x="311760" y="1152360"/>
            <a:ext cx="4157640" cy="16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/>
          </p:nvPr>
        </p:nvSpPr>
        <p:spPr>
          <a:xfrm>
            <a:off x="4677840" y="1152360"/>
            <a:ext cx="4157640" cy="16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/>
          </p:nvPr>
        </p:nvSpPr>
        <p:spPr>
          <a:xfrm>
            <a:off x="311760" y="2936880"/>
            <a:ext cx="8520120" cy="16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4F1FD2BB-B8FE-4FDA-898E-5A5F2EB8A841}" type="slidenum">
              <a:t>&lt;#&gt;</a:t>
            </a:fld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311760" y="744480"/>
            <a:ext cx="8520120" cy="205236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b">
            <a:normAutofit/>
          </a:bodyPr>
          <a:p>
            <a:r>
              <a:rPr b="0" lang="es-ES" sz="5200" spc="-1" strike="noStrike">
                <a:solidFill>
                  <a:srgbClr val="000000"/>
                </a:solidFill>
                <a:latin typeface="Arial"/>
              </a:rPr>
              <a:t>Pulse para editar el formato del texto de título</a:t>
            </a:r>
            <a:endParaRPr b="0" lang="es-ES" sz="5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sldNum" idx="1"/>
          </p:nvPr>
        </p:nvSpPr>
        <p:spPr>
          <a:xfrm>
            <a:off x="8472600" y="4663080"/>
            <a:ext cx="548280" cy="39312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ctr">
            <a:normAutofit/>
          </a:bodyPr>
          <a:lstStyle>
            <a:lvl1pPr algn="r">
              <a:lnSpc>
                <a:spcPct val="100000"/>
              </a:lnSpc>
              <a:buNone/>
              <a:tabLst>
                <a:tab algn="l" pos="0"/>
              </a:tabLst>
              <a:defRPr b="0" lang="es" sz="1000" spc="-1" strike="noStrike">
                <a:solidFill>
                  <a:srgbClr val="595959"/>
                </a:solidFill>
                <a:latin typeface="Arial"/>
                <a:ea typeface="Arial"/>
              </a:defRPr>
            </a:lvl1pPr>
          </a:lstStyle>
          <a:p>
            <a:pPr algn="r">
              <a:lnSpc>
                <a:spcPct val="100000"/>
              </a:lnSpc>
              <a:buNone/>
              <a:tabLst>
                <a:tab algn="l" pos="0"/>
              </a:tabLst>
            </a:pPr>
            <a:fld id="{D8589AD5-1BA9-4E29-99F2-EE493015245F}" type="slidenum">
              <a:rPr b="0" lang="es" sz="1000" spc="-1" strike="noStrike">
                <a:solidFill>
                  <a:srgbClr val="595959"/>
                </a:solidFill>
                <a:latin typeface="Arial"/>
                <a:ea typeface="Arial"/>
              </a:rPr>
              <a:t>&lt;número&gt;</a:t>
            </a:fld>
            <a:endParaRPr b="0" lang="es-ES" sz="10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14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ES" sz="14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ES" sz="14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ES" sz="14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14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ES" sz="1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ES" sz="14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ES" sz="14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0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ES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0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ES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0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ES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rmAutofit fontScale="91000"/>
          </a:bodyPr>
          <a:p>
            <a:r>
              <a:rPr b="0" lang="es-ES" sz="2800" spc="-1" strike="noStrike">
                <a:solidFill>
                  <a:srgbClr val="000000"/>
                </a:solidFill>
                <a:latin typeface="Arial"/>
              </a:rPr>
              <a:t>Pulse para editar el formato del texto de título</a:t>
            </a:r>
            <a:endParaRPr b="0" lang="es-E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311760" y="1152360"/>
            <a:ext cx="8520120" cy="341604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ES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ES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ES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ES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ES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ES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ES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ES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E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" name="PlaceHolder 3"/>
          <p:cNvSpPr>
            <a:spLocks noGrp="1"/>
          </p:cNvSpPr>
          <p:nvPr>
            <p:ph type="sldNum" idx="2"/>
          </p:nvPr>
        </p:nvSpPr>
        <p:spPr>
          <a:xfrm>
            <a:off x="8472600" y="4663080"/>
            <a:ext cx="548280" cy="39312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ctr">
            <a:normAutofit/>
          </a:bodyPr>
          <a:lstStyle>
            <a:lvl1pPr algn="r">
              <a:lnSpc>
                <a:spcPct val="100000"/>
              </a:lnSpc>
              <a:buNone/>
              <a:tabLst>
                <a:tab algn="l" pos="0"/>
              </a:tabLst>
              <a:defRPr b="0" lang="es" sz="1000" spc="-1" strike="noStrike">
                <a:solidFill>
                  <a:srgbClr val="595959"/>
                </a:solidFill>
                <a:latin typeface="Arial"/>
                <a:ea typeface="Arial"/>
              </a:defRPr>
            </a:lvl1pPr>
          </a:lstStyle>
          <a:p>
            <a:pPr algn="r">
              <a:lnSpc>
                <a:spcPct val="100000"/>
              </a:lnSpc>
              <a:buNone/>
              <a:tabLst>
                <a:tab algn="l" pos="0"/>
              </a:tabLst>
            </a:pPr>
            <a:fld id="{51D0420F-8BD9-4EAA-B7B3-12DE428CDB59}" type="slidenum">
              <a:rPr b="0" lang="es" sz="1000" spc="-1" strike="noStrike">
                <a:solidFill>
                  <a:srgbClr val="595959"/>
                </a:solidFill>
                <a:latin typeface="Arial"/>
                <a:ea typeface="Arial"/>
              </a:rPr>
              <a:t>&lt;número&gt;</a:t>
            </a:fld>
            <a:endParaRPr b="0" lang="es-ES" sz="10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image" Target="../media/image3.png"/><Relationship Id="rId3" Type="http://schemas.openxmlformats.org/officeDocument/2006/relationships/image" Target="../media/image4.png"/><Relationship Id="rId4" Type="http://schemas.openxmlformats.org/officeDocument/2006/relationships/slideLayout" Target="../slideLayouts/slideLayout15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" name="Google Shape;54;p13" descr=""/>
          <p:cNvPicPr/>
          <p:nvPr/>
        </p:nvPicPr>
        <p:blipFill>
          <a:blip r:embed="rId1">
            <a:alphaModFix amt="40000"/>
          </a:blip>
          <a:stretch/>
        </p:blipFill>
        <p:spPr>
          <a:xfrm rot="20118600">
            <a:off x="2697840" y="45360"/>
            <a:ext cx="6667200" cy="4714560"/>
          </a:xfrm>
          <a:prstGeom prst="rect">
            <a:avLst/>
          </a:prstGeom>
          <a:ln w="0">
            <a:noFill/>
          </a:ln>
        </p:spPr>
      </p:pic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311760" y="369360"/>
            <a:ext cx="8520120" cy="205236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b">
            <a:noAutofit/>
          </a:bodyPr>
          <a:p>
            <a:pPr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es" sz="3280" spc="-1" strike="noStrike">
                <a:solidFill>
                  <a:srgbClr val="000000"/>
                </a:solidFill>
                <a:latin typeface="Arial"/>
                <a:ea typeface="Arial"/>
              </a:rPr>
              <a:t>Afinidad de unión de los anticuerpos monoclonales trastuzumab y pertuzumab al dominio extracelular HER2</a:t>
            </a:r>
            <a:endParaRPr b="0" lang="es-ES" sz="328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 type="subTitle"/>
          </p:nvPr>
        </p:nvSpPr>
        <p:spPr>
          <a:xfrm>
            <a:off x="389520" y="3895560"/>
            <a:ext cx="8520120" cy="79236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rmAutofit fontScale="47000"/>
          </a:bodyPr>
          <a:p>
            <a:pPr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s" sz="2800" spc="-1" strike="noStrike">
                <a:solidFill>
                  <a:srgbClr val="000000"/>
                </a:solidFill>
                <a:latin typeface="Arial"/>
                <a:ea typeface="Arial"/>
              </a:rPr>
              <a:t>Jorge Duro</a:t>
            </a:r>
            <a:endParaRPr b="0" lang="es-ES" sz="28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s" sz="2800" spc="-1" strike="noStrike">
                <a:solidFill>
                  <a:srgbClr val="000000"/>
                </a:solidFill>
                <a:latin typeface="Arial"/>
                <a:ea typeface="Arial"/>
              </a:rPr>
              <a:t>Instituto de estructura de la materia</a:t>
            </a:r>
            <a:endParaRPr b="0" lang="es-ES" sz="28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s" sz="2800" spc="-1" strike="noStrike">
                <a:solidFill>
                  <a:srgbClr val="000000"/>
                </a:solidFill>
                <a:latin typeface="Arial"/>
                <a:ea typeface="Arial"/>
              </a:rPr>
              <a:t>CSIC</a:t>
            </a:r>
            <a:endParaRPr b="0" lang="es-ES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" name="Google Shape;62;p14" descr=""/>
          <p:cNvPicPr/>
          <p:nvPr/>
        </p:nvPicPr>
        <p:blipFill>
          <a:blip r:embed="rId1"/>
          <a:stretch/>
        </p:blipFill>
        <p:spPr>
          <a:xfrm>
            <a:off x="485640" y="4411800"/>
            <a:ext cx="8172000" cy="313920"/>
          </a:xfrm>
          <a:prstGeom prst="rect">
            <a:avLst/>
          </a:prstGeom>
          <a:ln w="0">
            <a:noFill/>
          </a:ln>
        </p:spPr>
      </p:pic>
      <p:pic>
        <p:nvPicPr>
          <p:cNvPr id="82" name="Google Shape;63;p14" descr=""/>
          <p:cNvPicPr/>
          <p:nvPr/>
        </p:nvPicPr>
        <p:blipFill>
          <a:blip r:embed="rId2"/>
          <a:stretch/>
        </p:blipFill>
        <p:spPr>
          <a:xfrm>
            <a:off x="0" y="1716840"/>
            <a:ext cx="2733840" cy="1709640"/>
          </a:xfrm>
          <a:prstGeom prst="rect">
            <a:avLst/>
          </a:prstGeom>
          <a:ln w="0">
            <a:noFill/>
          </a:ln>
        </p:spPr>
      </p:pic>
      <p:pic>
        <p:nvPicPr>
          <p:cNvPr id="83" name="" descr=""/>
          <p:cNvPicPr/>
          <p:nvPr/>
        </p:nvPicPr>
        <p:blipFill>
          <a:blip r:embed="rId3"/>
          <a:stretch/>
        </p:blipFill>
        <p:spPr>
          <a:xfrm>
            <a:off x="3060000" y="360000"/>
            <a:ext cx="5830560" cy="34200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title"/>
          </p:nvPr>
        </p:nvSpPr>
        <p:spPr>
          <a:xfrm>
            <a:off x="2319480" y="0"/>
            <a:ext cx="4520520" cy="57240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Autofit/>
          </a:bodyPr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s" sz="3020" spc="-1" strike="noStrike">
                <a:solidFill>
                  <a:srgbClr val="000000"/>
                </a:solidFill>
                <a:latin typeface="Arial"/>
                <a:ea typeface="Arial"/>
              </a:rPr>
              <a:t>Conclusiones del estudio</a:t>
            </a:r>
            <a:endParaRPr b="0" lang="es-ES" sz="302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85" name="" descr=""/>
          <p:cNvPicPr/>
          <p:nvPr/>
        </p:nvPicPr>
        <p:blipFill>
          <a:blip r:embed="rId1"/>
          <a:stretch/>
        </p:blipFill>
        <p:spPr>
          <a:xfrm>
            <a:off x="1080000" y="765000"/>
            <a:ext cx="7380000" cy="40950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</TotalTime>
  <Application>LibreOffice/7.3.7.2$Linux_X86_64 LibreOffice_project/30$Build-2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:description/>
  <dc:language>es-ES</dc:language>
  <cp:lastModifiedBy/>
  <dcterms:modified xsi:type="dcterms:W3CDTF">2023-06-29T12:56:32Z</dcterms:modified>
  <cp:revision>1</cp:revision>
  <dc:subject/>
  <dc:title/>
</cp:coreProperties>
</file>